
<file path=[Content_Types].xml><?xml version="1.0" encoding="utf-8"?>
<Types xmlns="http://schemas.openxmlformats.org/package/2006/content-types">
  <Default ContentType="application/x-fontdata" Extension="fntdata"/>
  <Default ContentType="image/png" Extension="png"/>
  <Default ContentType="application/vnd.openxmlformats-package.relationships+xml" Extension="rels"/>
  <Default ContentType="application/xml" Extension="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10.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viewProps+xml" PartName="/ppt/view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arget="ppt/presentation.xml" Type="http://schemas.openxmlformats.org/officeDocument/2006/relationships/officeDocument"/></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aveSubsetFonts="1" strictFirstAndLastChars="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x="9144000" cy="5143500"/>
  <p:notesSz cx="6858000" cy="9144000"/>
  <p:embeddedFontLst>
    <p:embeddedFont>
      <p:font typeface="Andika"/>
      <p:regular r:id="rId16"/>
      <p:bold r:id="rId17"/>
      <p:italic r:id="rId18"/>
      <p:boldItalic r:id="rId19"/>
    </p:embeddedFont>
    <p:embeddedFont>
      <p:font typeface="Irish Grover"/>
      <p:regular r:id="rId20"/>
    </p:embeddedFont>
  </p:embeddedFontLst>
  <p:defaultText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d="100" n="100"/>
          <a:sy d="100" n="100"/>
        </p:scale>
        <p:origin x="0" y="0"/>
      </p:cViewPr>
      <p:guideLst>
        <p:guide orient="horz" pos="1620"/>
        <p:guide pos="2880"/>
      </p:guideLst>
    </p:cSldViewPr>
  </p:slideViewPr>
</p:viewPr>
</file>

<file path=ppt/_rels/presentation.xml.rels><?xml version="1.0" encoding="UTF-8" standalone="yes"?><Relationships xmlns="http://schemas.openxmlformats.org/package/2006/relationships"><Relationship Id="rId19" Target="fonts/Andika-boldItalic.fntdata" Type="http://schemas.openxmlformats.org/officeDocument/2006/relationships/font"/><Relationship Id="rId20" Target="fonts/IrishGrover-regular.fntdata" Type="http://schemas.openxmlformats.org/officeDocument/2006/relationships/font"/><Relationship Id="rId18" Target="fonts/Andika-italic.fntdata" Type="http://schemas.openxmlformats.org/officeDocument/2006/relationships/font"/><Relationship Id="rId17" Target="fonts/Andika-bold.fntdata" Type="http://schemas.openxmlformats.org/officeDocument/2006/relationships/font"/><Relationship Id="rId16" Target="fonts/Andika-regular.fntdata" Type="http://schemas.openxmlformats.org/officeDocument/2006/relationships/font"/><Relationship Id="rId15" Target="slides/slide10.xml" Type="http://schemas.openxmlformats.org/officeDocument/2006/relationships/slide"/><Relationship Id="rId14" Target="slides/slide9.xml" Type="http://schemas.openxmlformats.org/officeDocument/2006/relationships/slide"/><Relationship Id="rId13" Target="slides/slide8.xml" Type="http://schemas.openxmlformats.org/officeDocument/2006/relationships/slide"/><Relationship Id="rId12" Target="slides/slide7.xml" Type="http://schemas.openxmlformats.org/officeDocument/2006/relationships/slide"/><Relationship Id="rId11" Target="slides/slide6.xml" Type="http://schemas.openxmlformats.org/officeDocument/2006/relationships/slide"/><Relationship Id="rId10" Target="slides/slide5.xml" Type="http://schemas.openxmlformats.org/officeDocument/2006/relationships/slide"/><Relationship Id="rId9" Target="slides/slide4.xml" Type="http://schemas.openxmlformats.org/officeDocument/2006/relationships/slide"/><Relationship Id="rId8" Target="slides/slide3.xml" Type="http://schemas.openxmlformats.org/officeDocument/2006/relationships/slide"/><Relationship Id="rId7" Target="slides/slide2.xml" Type="http://schemas.openxmlformats.org/officeDocument/2006/relationships/slide"/><Relationship Id="rId6" Target="slides/slide1.xml" Type="http://schemas.openxmlformats.org/officeDocument/2006/relationships/slide"/><Relationship Id="rId5" Target="notesMasters/notesMaster1.xml" Type="http://schemas.openxmlformats.org/officeDocument/2006/relationships/notesMaster"/><Relationship Id="rId4" Target="slideMasters/slideMaster1.xml" Type="http://schemas.openxmlformats.org/officeDocument/2006/relationships/slideMaster"/><Relationship Id="rId3" Target="presProps.xml" Type="http://schemas.openxmlformats.org/officeDocument/2006/relationships/presProps"/><Relationship Id="rId2" Target="viewProps.xml" Type="http://schemas.openxmlformats.org/officeDocument/2006/relationships/viewProps"/><Relationship Id="rId1" Target="theme/theme2.xml" Type="http://schemas.openxmlformats.org/officeDocument/2006/relationships/theme"/></Relationships>
</file>

<file path=ppt/notesMasters/_rels/notesMaster1.xml.rels><?xml version="1.0" encoding="UTF-8" standalone="yes"?><Relationships xmlns="http://schemas.openxmlformats.org/package/2006/relationships"><Relationship Id="rId1" Target="../theme/theme1.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type="none" w="sm"/>
            <a:tailEnd len="sm" type="none" w="sm"/>
          </a:ln>
        </p:spPr>
      </p:sp>
      <p:sp>
        <p:nvSpPr>
          <p:cNvPr id="4" name="Google Shape;4;n"/>
          <p:cNvSpPr txBox="1"/>
          <p:nvPr>
            <p:ph idx="1" type="body"/>
          </p:nvPr>
        </p:nvSpPr>
        <p:spPr>
          <a:xfrm>
            <a:off x="685800" y="4343400"/>
            <a:ext cx="5486400" cy="4114800"/>
          </a:xfrm>
          <a:prstGeom prst="rect">
            <a:avLst/>
          </a:prstGeom>
          <a:noFill/>
          <a:ln>
            <a:noFill/>
          </a:ln>
        </p:spPr>
        <p:txBody>
          <a:bodyPr anchor="t" anchorCtr="0" bIns="91425" lIns="91425" numCol="1" rIns="91425" spcFirstLastPara="1" tIns="91425" wrap="square">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folHlink="folHlink" hlink="hlink" tx1="dk1" tx2="lt2"/>
  <p:notes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_rels/notesSlide10.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_rels/notesSlide2.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_rels/notesSlide3.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_rels/notesSlide4.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_rels/notesSlide5.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_rels/notesSlide6.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_rels/notesSlide7.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_rels/notesSlide8.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_rels/notesSlide9.xml.rels><?xml version="1.0" encoding="UTF-8" standalone="yes"?><Relationships xmlns="http://schemas.openxmlformats.org/package/2006/relationships"><Relationship Id="rId1" Target="../notesMasters/notesMaster1.xml" Type="http://schemas.openxmlformats.org/officeDocument/2006/relationships/notesMaster"/></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e7048efb8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e7048efb8c_0_5: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db0c66835c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db0c66835c_0_11: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e7e5ae0392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e7e5ae0392_0_3: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e7e5ae0392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e7e5ae0392_0_13: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e7e5ae0392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e7e5ae0392_0_22: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e7e5ae0392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e7e5ae0392_0_31: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e7e5ae0392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e7e5ae0392_0_49: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e7e5ae0392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e7e5ae0392_0_56: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db0c66835c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db0c66835c_0_93:notes"/>
          <p:cNvSpPr txBox="1"/>
          <p:nvPr>
            <p:ph idx="1" type="body"/>
          </p:nvPr>
        </p:nvSpPr>
        <p:spPr>
          <a:xfrm>
            <a:off x="685800" y="4343400"/>
            <a:ext cx="5486400" cy="4114800"/>
          </a:xfrm>
          <a:prstGeom prst="rect">
            <a:avLst/>
          </a:prstGeom>
        </p:spPr>
        <p:txBody>
          <a:bodyPr anchor="t" anchorCtr="0" bIns="91425" lIns="91425" numCol="1" rIns="91425" spcFirstLastPara="1" tIns="91425" wrap="square">
            <a:noAutofit/>
          </a:bodyPr>
          <a:lstStyle/>
          <a:p>
            <a:pPr algn="l"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<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b" anchorCtr="0" bIns="91425" lIns="91425" numCol="1" rIns="91425" spcFirstLastPara="1" tIns="91425" wrap="square">
            <a:normAutofit/>
          </a:bodyPr>
          <a:lstStyle>
            <a:lvl1pPr algn="ctr" lvl="0">
              <a:spcBef>
                <a:spcPts val="0"/>
              </a:spcBef>
              <a:spcAft>
                <a:spcPts val="0"/>
              </a:spcAft>
              <a:buSzPts val="5200"/>
              <a:buNone/>
              <a:defRPr sz="5200"/>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t" anchorCtr="0" bIns="91425" lIns="91425" numCol="1" rIns="91425" spcFirstLastPara="1" tIns="91425" wrap="square">
            <a:normAutofit/>
          </a:bodyPr>
          <a:lstStyle>
            <a:lvl1pPr algn="ctr" lvl="0">
              <a:lnSpc>
                <a:spcPct val="100000"/>
              </a:lnSpc>
              <a:spcBef>
                <a:spcPts val="0"/>
              </a:spcBef>
              <a:spcAft>
                <a:spcPts val="0"/>
              </a:spcAft>
              <a:buSzPts val="2800"/>
              <a:buNone/>
              <a:defRPr sz="2800"/>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b" anchorCtr="0" bIns="91425" lIns="91425" numCol="1" rIns="91425" spcFirstLastPara="1" tIns="91425" wrap="square">
            <a:normAutofit/>
          </a:bodyPr>
          <a:lstStyle>
            <a:lvl1pPr algn="ctr" lvl="0">
              <a:spcBef>
                <a:spcPts val="0"/>
              </a:spcBef>
              <a:spcAft>
                <a:spcPts val="0"/>
              </a:spcAft>
              <a:buSzPts val="12000"/>
              <a:buNone/>
              <a:defRPr sz="12000"/>
            </a:lvl1pPr>
            <a:lvl2pPr algn="ctr" lvl="1">
              <a:spcBef>
                <a:spcPts val="0"/>
              </a:spcBef>
              <a:spcAft>
                <a:spcPts val="0"/>
              </a:spcAft>
              <a:buSzPts val="12000"/>
              <a:buNone/>
              <a:defRPr sz="12000"/>
            </a:lvl2pPr>
            <a:lvl3pPr algn="ctr" lvl="2">
              <a:spcBef>
                <a:spcPts val="0"/>
              </a:spcBef>
              <a:spcAft>
                <a:spcPts val="0"/>
              </a:spcAft>
              <a:buSzPts val="12000"/>
              <a:buNone/>
              <a:defRPr sz="12000"/>
            </a:lvl3pPr>
            <a:lvl4pPr algn="ctr" lvl="3">
              <a:spcBef>
                <a:spcPts val="0"/>
              </a:spcBef>
              <a:spcAft>
                <a:spcPts val="0"/>
              </a:spcAft>
              <a:buSzPts val="12000"/>
              <a:buNone/>
              <a:defRPr sz="12000"/>
            </a:lvl4pPr>
            <a:lvl5pPr algn="ctr" lvl="4">
              <a:spcBef>
                <a:spcPts val="0"/>
              </a:spcBef>
              <a:spcAft>
                <a:spcPts val="0"/>
              </a:spcAft>
              <a:buSzPts val="12000"/>
              <a:buNone/>
              <a:defRPr sz="12000"/>
            </a:lvl5pPr>
            <a:lvl6pPr algn="ctr" lvl="5">
              <a:spcBef>
                <a:spcPts val="0"/>
              </a:spcBef>
              <a:spcAft>
                <a:spcPts val="0"/>
              </a:spcAft>
              <a:buSzPts val="12000"/>
              <a:buNone/>
              <a:defRPr sz="12000"/>
            </a:lvl6pPr>
            <a:lvl7pPr algn="ctr" lvl="6">
              <a:spcBef>
                <a:spcPts val="0"/>
              </a:spcBef>
              <a:spcAft>
                <a:spcPts val="0"/>
              </a:spcAft>
              <a:buSzPts val="12000"/>
              <a:buNone/>
              <a:defRPr sz="12000"/>
            </a:lvl7pPr>
            <a:lvl8pPr algn="ctr" lvl="7">
              <a:spcBef>
                <a:spcPts val="0"/>
              </a:spcBef>
              <a:spcAft>
                <a:spcPts val="0"/>
              </a:spcAft>
              <a:buSzPts val="12000"/>
              <a:buNone/>
              <a:defRPr sz="12000"/>
            </a:lvl8pPr>
            <a:lvl9pPr algn="ctr" lvl="8">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t" anchorCtr="0" bIns="91425" lIns="91425" numCol="1" rIns="91425" spcFirstLastPara="1" tIns="91425" wrap="square">
            <a:normAutofit/>
          </a:bodyPr>
          <a:lstStyle>
            <a:lvl1pPr algn="ctr" indent="-342900" lvl="0" marL="457200">
              <a:spcBef>
                <a:spcPts val="0"/>
              </a:spcBef>
              <a:spcAft>
                <a:spcPts val="0"/>
              </a:spcAft>
              <a:buSzPts val="1800"/>
              <a:buChar char="●"/>
              <a:defRPr/>
            </a:lvl1pPr>
            <a:lvl2pPr algn="ctr" indent="-317500" lvl="1" marL="914400">
              <a:spcBef>
                <a:spcPts val="0"/>
              </a:spcBef>
              <a:spcAft>
                <a:spcPts val="0"/>
              </a:spcAft>
              <a:buSzPts val="1400"/>
              <a:buChar char="○"/>
              <a:defRPr/>
            </a:lvl2pPr>
            <a:lvl3pPr algn="ctr" indent="-317500" lvl="2" marL="1371600">
              <a:spcBef>
                <a:spcPts val="0"/>
              </a:spcBef>
              <a:spcAft>
                <a:spcPts val="0"/>
              </a:spcAft>
              <a:buSzPts val="1400"/>
              <a:buChar char="■"/>
              <a:defRPr/>
            </a:lvl3pPr>
            <a:lvl4pPr algn="ctr" indent="-317500" lvl="3" marL="1828800">
              <a:spcBef>
                <a:spcPts val="0"/>
              </a:spcBef>
              <a:spcAft>
                <a:spcPts val="0"/>
              </a:spcAft>
              <a:buSzPts val="1400"/>
              <a:buChar char="●"/>
              <a:defRPr/>
            </a:lvl4pPr>
            <a:lvl5pPr algn="ctr" indent="-317500" lvl="4" marL="2286000">
              <a:spcBef>
                <a:spcPts val="0"/>
              </a:spcBef>
              <a:spcAft>
                <a:spcPts val="0"/>
              </a:spcAft>
              <a:buSzPts val="1400"/>
              <a:buChar char="○"/>
              <a:defRPr/>
            </a:lvl5pPr>
            <a:lvl6pPr algn="ctr" indent="-317500" lvl="5" marL="2743200">
              <a:spcBef>
                <a:spcPts val="0"/>
              </a:spcBef>
              <a:spcAft>
                <a:spcPts val="0"/>
              </a:spcAft>
              <a:buSzPts val="1400"/>
              <a:buChar char="■"/>
              <a:defRPr/>
            </a:lvl6pPr>
            <a:lvl7pPr algn="ctr" indent="-317500" lvl="6" marL="3200400">
              <a:spcBef>
                <a:spcPts val="0"/>
              </a:spcBef>
              <a:spcAft>
                <a:spcPts val="0"/>
              </a:spcAft>
              <a:buSzPts val="1400"/>
              <a:buChar char="●"/>
              <a:defRPr/>
            </a:lvl7pPr>
            <a:lvl8pPr algn="ctr" indent="-317500" lvl="7" marL="3657600">
              <a:spcBef>
                <a:spcPts val="0"/>
              </a:spcBef>
              <a:spcAft>
                <a:spcPts val="0"/>
              </a:spcAft>
              <a:buSzPts val="1400"/>
              <a:buChar char="○"/>
              <a:defRPr/>
            </a:lvl8pPr>
            <a:lvl9pPr algn="ctr" indent="-317500" lvl="8" marL="4114800">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 anchorCtr="0" bIns="91425" lIns="91425" numCol="1" rIns="91425" spcFirstLastPara="1" tIns="91425" wrap="square">
            <a:normAutofit/>
          </a:bodyPr>
          <a:lstStyle>
            <a:lvl1pPr algn="ctr" lvl="0">
              <a:spcBef>
                <a:spcPts val="0"/>
              </a:spcBef>
              <a:spcAft>
                <a:spcPts val="0"/>
              </a:spcAft>
              <a:buSzPts val="3600"/>
              <a:buNone/>
              <a:defRPr sz="3600"/>
            </a:lvl1pPr>
            <a:lvl2pPr algn="ctr" lvl="1">
              <a:spcBef>
                <a:spcPts val="0"/>
              </a:spcBef>
              <a:spcAft>
                <a:spcPts val="0"/>
              </a:spcAft>
              <a:buSzPts val="3600"/>
              <a:buNone/>
              <a:defRPr sz="3600"/>
            </a:lvl2pPr>
            <a:lvl3pPr algn="ctr" lvl="2">
              <a:spcBef>
                <a:spcPts val="0"/>
              </a:spcBef>
              <a:spcAft>
                <a:spcPts val="0"/>
              </a:spcAft>
              <a:buSzPts val="3600"/>
              <a:buNone/>
              <a:defRPr sz="3600"/>
            </a:lvl3pPr>
            <a:lvl4pPr algn="ctr" lvl="3">
              <a:spcBef>
                <a:spcPts val="0"/>
              </a:spcBef>
              <a:spcAft>
                <a:spcPts val="0"/>
              </a:spcAft>
              <a:buSzPts val="3600"/>
              <a:buNone/>
              <a:defRPr sz="3600"/>
            </a:lvl4pPr>
            <a:lvl5pPr algn="ctr" lvl="4">
              <a:spcBef>
                <a:spcPts val="0"/>
              </a:spcBef>
              <a:spcAft>
                <a:spcPts val="0"/>
              </a:spcAft>
              <a:buSzPts val="3600"/>
              <a:buNone/>
              <a:defRPr sz="3600"/>
            </a:lvl5pPr>
            <a:lvl6pPr algn="ctr" lvl="5">
              <a:spcBef>
                <a:spcPts val="0"/>
              </a:spcBef>
              <a:spcAft>
                <a:spcPts val="0"/>
              </a:spcAft>
              <a:buSzPts val="3600"/>
              <a:buNone/>
              <a:defRPr sz="3600"/>
            </a:lvl6pPr>
            <a:lvl7pPr algn="ctr" lvl="6">
              <a:spcBef>
                <a:spcPts val="0"/>
              </a:spcBef>
              <a:spcAft>
                <a:spcPts val="0"/>
              </a:spcAft>
              <a:buSzPts val="3600"/>
              <a:buNone/>
              <a:defRPr sz="3600"/>
            </a:lvl7pPr>
            <a:lvl8pPr algn="ctr" lvl="7">
              <a:spcBef>
                <a:spcPts val="0"/>
              </a:spcBef>
              <a:spcAft>
                <a:spcPts val="0"/>
              </a:spcAft>
              <a:buSzPts val="3600"/>
              <a:buNone/>
              <a:defRPr sz="3600"/>
            </a:lvl8pPr>
            <a:lvl9pPr algn="ctr" lvl="8">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t" anchorCtr="0" bIns="91425" lIns="91425" numCol="1" rIns="91425" spcFirstLastPara="1" tIns="91425" wrap="square">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t" anchorCtr="0" bIns="91425" lIns="91425" numCol="1" rIns="91425" spcFirstLastPara="1" tIns="91425" wrap="square">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t" anchorCtr="0" bIns="91425" lIns="91425" numCol="1" rIns="91425" spcFirstLastPara="1" tIns="91425" wrap="square">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t" anchorCtr="0" bIns="91425" lIns="91425" numCol="1" rIns="91425" spcFirstLastPara="1" tIns="91425" wrap="square">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t" anchorCtr="0" bIns="91425" lIns="91425" numCol="1" rIns="91425" spcFirstLastPara="1" tIns="91425" wrap="square">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t" anchorCtr="0" bIns="91425" lIns="91425" numCol="1" rIns="91425" spcFirstLastPara="1" tIns="91425" wrap="square">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b" anchorCtr="0" bIns="91425" lIns="91425" numCol="1" rIns="91425" spcFirstLastPara="1" tIns="91425" wrap="square">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t" anchorCtr="0" bIns="91425" lIns="91425" numCol="1" rIns="91425" spcFirstLastPara="1" tIns="91425" wrap="square">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 anchorCtr="0" bIns="91425" lIns="91425" numCol="1" rIns="91425" spcFirstLastPara="1" tIns="91425" wrap="square">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 anchorCtr="0" bIns="91425" lIns="91425" numCol="1" rIns="91425" spcFirstLastPara="1" tIns="91425" wrap="square">
            <a:noAutofit/>
          </a:bodyPr>
          <a:lstStyle/>
          <a:p>
            <a:pPr algn="l" indent="0" lvl="0" marL="0" rt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b" anchorCtr="0" bIns="91425" lIns="91425" numCol="1" rIns="91425" spcFirstLastPara="1" tIns="91425" wrap="square">
            <a:normAutofit/>
          </a:bodyPr>
          <a:lstStyle>
            <a:lvl1pPr algn="ctr" lvl="0">
              <a:spcBef>
                <a:spcPts val="0"/>
              </a:spcBef>
              <a:spcAft>
                <a:spcPts val="0"/>
              </a:spcAft>
              <a:buSzPts val="4200"/>
              <a:buNone/>
              <a:defRPr sz="4200"/>
            </a:lvl1pPr>
            <a:lvl2pPr algn="ctr" lvl="1">
              <a:spcBef>
                <a:spcPts val="0"/>
              </a:spcBef>
              <a:spcAft>
                <a:spcPts val="0"/>
              </a:spcAft>
              <a:buSzPts val="4200"/>
              <a:buNone/>
              <a:defRPr sz="4200"/>
            </a:lvl2pPr>
            <a:lvl3pPr algn="ctr" lvl="2">
              <a:spcBef>
                <a:spcPts val="0"/>
              </a:spcBef>
              <a:spcAft>
                <a:spcPts val="0"/>
              </a:spcAft>
              <a:buSzPts val="4200"/>
              <a:buNone/>
              <a:defRPr sz="4200"/>
            </a:lvl3pPr>
            <a:lvl4pPr algn="ctr" lvl="3">
              <a:spcBef>
                <a:spcPts val="0"/>
              </a:spcBef>
              <a:spcAft>
                <a:spcPts val="0"/>
              </a:spcAft>
              <a:buSzPts val="4200"/>
              <a:buNone/>
              <a:defRPr sz="4200"/>
            </a:lvl4pPr>
            <a:lvl5pPr algn="ctr" lvl="4">
              <a:spcBef>
                <a:spcPts val="0"/>
              </a:spcBef>
              <a:spcAft>
                <a:spcPts val="0"/>
              </a:spcAft>
              <a:buSzPts val="4200"/>
              <a:buNone/>
              <a:defRPr sz="4200"/>
            </a:lvl5pPr>
            <a:lvl6pPr algn="ctr" lvl="5">
              <a:spcBef>
                <a:spcPts val="0"/>
              </a:spcBef>
              <a:spcAft>
                <a:spcPts val="0"/>
              </a:spcAft>
              <a:buSzPts val="4200"/>
              <a:buNone/>
              <a:defRPr sz="4200"/>
            </a:lvl6pPr>
            <a:lvl7pPr algn="ctr" lvl="6">
              <a:spcBef>
                <a:spcPts val="0"/>
              </a:spcBef>
              <a:spcAft>
                <a:spcPts val="0"/>
              </a:spcAft>
              <a:buSzPts val="4200"/>
              <a:buNone/>
              <a:defRPr sz="4200"/>
            </a:lvl7pPr>
            <a:lvl8pPr algn="ctr" lvl="7">
              <a:spcBef>
                <a:spcPts val="0"/>
              </a:spcBef>
              <a:spcAft>
                <a:spcPts val="0"/>
              </a:spcAft>
              <a:buSzPts val="4200"/>
              <a:buNone/>
              <a:defRPr sz="4200"/>
            </a:lvl8pPr>
            <a:lvl9pPr algn="ctr" lvl="8">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t" anchorCtr="0" bIns="91425" lIns="91425" numCol="1" rIns="91425" spcFirstLastPara="1" tIns="91425" wrap="square">
            <a:norm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 anchorCtr="0" bIns="91425" lIns="91425" numCol="1" rIns="91425" spcFirstLastPara="1" tIns="91425" wrap="square">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 anchorCtr="0" bIns="91425" lIns="91425" numCol="1" rIns="91425" spcFirstLastPara="1" tIns="91425" wrap="square">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 anchorCtr="0" bIns="91425" lIns="91425" numCol="1" rIns="91425" spcFirstLastPara="1" tIns="91425" wrap="square">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indent="0" lvl="0" marL="0" rtl="0">
              <a:spcBef>
                <a:spcPts val="0"/>
              </a:spcBef>
              <a:spcAft>
                <a:spcPts val="0"/>
              </a:spcAft>
              <a:buNone/>
            </a:pPr>
            <a:fld id="{00000000-1234-1234-1234-123412341234}" type="slidenum">
              <a:rPr altLang="en-GB"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2" Target="../slideLayouts/slideLayout11.xml" Type="http://schemas.openxmlformats.org/officeDocument/2006/relationships/slideLayout"/><Relationship Id="rId11" Target="../slideLayouts/slideLayout10.xml" Type="http://schemas.openxmlformats.org/officeDocument/2006/relationships/slideLayout"/><Relationship Id="rId9" Target="../slideLayouts/slideLayout8.xml" Type="http://schemas.openxmlformats.org/officeDocument/2006/relationships/slideLayout"/><Relationship Id="rId10" Target="../slideLayouts/slideLayout9.xml" Type="http://schemas.openxmlformats.org/officeDocument/2006/relationships/slideLayout"/><Relationship Id="rId8" Target="../slideLayouts/slideLayout7.xml" Type="http://schemas.openxmlformats.org/officeDocument/2006/relationships/slideLayout"/><Relationship Id="rId7" Target="../slideLayouts/slideLayout6.xml" Type="http://schemas.openxmlformats.org/officeDocument/2006/relationships/slideLayout"/><Relationship Id="rId6" Target="../slideLayouts/slideLayout5.xml" Type="http://schemas.openxmlformats.org/officeDocument/2006/relationships/slideLayout"/><Relationship Id="rId5" Target="../slideLayouts/slideLayout4.xml" Type="http://schemas.openxmlformats.org/officeDocument/2006/relationships/slideLayout"/><Relationship Id="rId4" Target="../slideLayouts/slideLayout3.xml" Type="http://schemas.openxmlformats.org/officeDocument/2006/relationships/slideLayout"/><Relationship Id="rId3" Target="../slideLayouts/slideLayout2.xml" Type="http://schemas.openxmlformats.org/officeDocument/2006/relationships/slideLayout"/><Relationship Id="rId2" Target="../slideLayouts/slideLayout1.xml" Type="http://schemas.openxmlformats.org/officeDocument/2006/relationships/slideLayout"/><Relationship Id="rId1" Target="../theme/theme2.xml" Type="http://schemas.openxmlformats.org/officeDocument/2006/relationships/theme"/></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t" anchorCtr="0" bIns="91425" lIns="91425" numCol="1" rIns="91425" spcFirstLastPara="1" tIns="91425" wrap="square">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t" anchorCtr="0" bIns="91425" lIns="91425" numCol="1" rIns="91425" spcFirstLastPara="1" tIns="91425" wrap="square">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 anchorCtr="0" bIns="91425" lIns="91425" numCol="1" rIns="91425" spcFirstLastPara="1" tIns="91425" wrap="square">
            <a:normAutofit/>
          </a:bodyPr>
          <a:lstStyle>
            <a:lvl1pPr algn="r" lvl="0">
              <a:buNone/>
              <a:defRPr sz="1000">
                <a:solidFill>
                  <a:schemeClr val="dk2"/>
                </a:solidFill>
              </a:defRPr>
            </a:lvl1pPr>
            <a:lvl2pPr algn="r" lvl="1">
              <a:buNone/>
              <a:defRPr sz="1000">
                <a:solidFill>
                  <a:schemeClr val="dk2"/>
                </a:solidFill>
              </a:defRPr>
            </a:lvl2pPr>
            <a:lvl3pPr algn="r" lvl="2">
              <a:buNone/>
              <a:defRPr sz="1000">
                <a:solidFill>
                  <a:schemeClr val="dk2"/>
                </a:solidFill>
              </a:defRPr>
            </a:lvl3pPr>
            <a:lvl4pPr algn="r" lvl="3">
              <a:buNone/>
              <a:defRPr sz="1000">
                <a:solidFill>
                  <a:schemeClr val="dk2"/>
                </a:solidFill>
              </a:defRPr>
            </a:lvl4pPr>
            <a:lvl5pPr algn="r" lvl="4">
              <a:buNone/>
              <a:defRPr sz="1000">
                <a:solidFill>
                  <a:schemeClr val="dk2"/>
                </a:solidFill>
              </a:defRPr>
            </a:lvl5pPr>
            <a:lvl6pPr algn="r" lvl="5">
              <a:buNone/>
              <a:defRPr sz="1000">
                <a:solidFill>
                  <a:schemeClr val="dk2"/>
                </a:solidFill>
              </a:defRPr>
            </a:lvl6pPr>
            <a:lvl7pPr algn="r" lvl="6">
              <a:buNone/>
              <a:defRPr sz="1000">
                <a:solidFill>
                  <a:schemeClr val="dk2"/>
                </a:solidFill>
              </a:defRPr>
            </a:lvl7pPr>
            <a:lvl8pPr algn="r" lvl="7">
              <a:buNone/>
              <a:defRPr sz="1000">
                <a:solidFill>
                  <a:schemeClr val="dk2"/>
                </a:solidFill>
              </a:defRPr>
            </a:lvl8pPr>
            <a:lvl9pPr algn="r" lvl="8">
              <a:buNone/>
              <a:defRPr sz="1000">
                <a:solidFill>
                  <a:schemeClr val="dk2"/>
                </a:solidFill>
              </a:defRPr>
            </a:lvl9pPr>
          </a:lstStyle>
          <a:p>
            <a:pPr algn="r" indent="0" lvl="0" marL="0" rtl="0">
              <a:spcBef>
                <a:spcPts val="0"/>
              </a:spcBef>
              <a:spcAft>
                <a:spcPts val="0"/>
              </a:spcAft>
              <a:buNone/>
            </a:pPr>
            <a:fld id="{00000000-1234-1234-1234-123412341234}" type="slidenum">
              <a:rPr altLang="en-GB" lang="en-GB"/>
              <a:t>‹#›</a:t>
            </a:fld>
            <a:endParaRPr/>
          </a:p>
        </p:txBody>
      </p:sp>
    </p:spTree>
  </p:cSld>
  <p:clrMap accent1="accent1" accent2="accent2" accent3="accent3" accent4="accent4" accent5="accent5" accent6="accent6" bg1="lt1" bg2="dk2" folHlink="folHlink" hlink="hlink" tx1="dk1" tx2="lt2"/>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9pPr>
    </p:titleStyle>
    <p:body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9pPr>
    </p:bodyStyle>
    <p:otherStyle>
      <a:defPPr algn="l" lvl="0" marR="0" rtl="0">
        <a:lnSpc>
          <a:spcPct val="100000"/>
        </a:lnSpc>
        <a:spcBef>
          <a:spcPts val="0"/>
        </a:spcBef>
        <a:spcAft>
          <a:spcPts val="0"/>
        </a:spcAft>
      </a:defPPr>
      <a:lvl1pPr algn="l" lvl="0"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1pPr>
      <a:lvl2pPr algn="l" lvl="1"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2pPr>
      <a:lvl3pPr algn="l" lvl="2"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3pPr>
      <a:lvl4pPr algn="l" lvl="3"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4pPr>
      <a:lvl5pPr algn="l" lvl="4"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5pPr>
      <a:lvl6pPr algn="l" lvl="5"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6pPr>
      <a:lvl7pPr algn="l" lvl="6"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7pPr>
      <a:lvl8pPr algn="l" lvl="7"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8pPr>
      <a:lvl9pPr algn="l" lvl="8" marR="0" rtl="0">
        <a:lnSpc>
          <a:spcPct val="100000"/>
        </a:lnSpc>
        <a:spcBef>
          <a:spcPts val="0"/>
        </a:spcBef>
        <a:spcAft>
          <a:spcPts val="0"/>
        </a:spcAft>
        <a:buClr>
          <a:srgbClr val="000000"/>
        </a:buClr>
        <a:buFont typeface="Arial"/>
        <a:defRPr b="0" cap="none" i="0" strike="noStrike" sz="1400" u="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arget="../notesSlides/notesSlide1.xml" Type="http://schemas.openxmlformats.org/officeDocument/2006/relationships/notesSlide"/><Relationship Id="rId1" Target="../slideLayouts/slideLayout1.xml" Type="http://schemas.openxmlformats.org/officeDocument/2006/relationships/slideLayout"/></Relationships>
</file>

<file path=ppt/slides/_rels/slide10.xml.rels><?xml version="1.0" encoding="UTF-8" standalone="yes"?><Relationships xmlns="http://schemas.openxmlformats.org/package/2006/relationships"><Relationship Id="rId2" Target="../notesSlides/notesSlide10.xml" Type="http://schemas.openxmlformats.org/officeDocument/2006/relationships/notesSlide"/><Relationship Id="rId1" Target="../slideLayouts/slideLayout6.xml" Type="http://schemas.openxmlformats.org/officeDocument/2006/relationships/slideLayout"/></Relationships>
</file>

<file path=ppt/slides/_rels/slide2.xml.rels><?xml version="1.0" encoding="UTF-8" standalone="yes"?><Relationships xmlns="http://schemas.openxmlformats.org/package/2006/relationships"><Relationship Id="rId3" Target="../media/image7.png" Type="http://schemas.openxmlformats.org/officeDocument/2006/relationships/image"/><Relationship Id="rId2" Target="../notesSlides/notesSlide2.xml" Type="http://schemas.openxmlformats.org/officeDocument/2006/relationships/notesSlide"/><Relationship Id="rId1" Target="../slideLayouts/slideLayout6.xml" Type="http://schemas.openxmlformats.org/officeDocument/2006/relationships/slideLayout"/></Relationships>
</file>

<file path=ppt/slides/_rels/slide3.xml.rels><?xml version="1.0" encoding="UTF-8" standalone="yes"?><Relationships xmlns="http://schemas.openxmlformats.org/package/2006/relationships"><Relationship Id="rId3" Target="../media/image4.png" Type="http://schemas.openxmlformats.org/officeDocument/2006/relationships/image"/><Relationship Id="rId2" Target="../notesSlides/notesSlide3.xml" Type="http://schemas.openxmlformats.org/officeDocument/2006/relationships/notesSlide"/><Relationship Id="rId1" Target="../slideLayouts/slideLayout6.xml" Type="http://schemas.openxmlformats.org/officeDocument/2006/relationships/slideLayout"/></Relationships>
</file>

<file path=ppt/slides/_rels/slide4.xml.rels><?xml version="1.0" encoding="UTF-8" standalone="yes"?><Relationships xmlns="http://schemas.openxmlformats.org/package/2006/relationships"><Relationship Id="rId3" Target="../media/image3.png" Type="http://schemas.openxmlformats.org/officeDocument/2006/relationships/image"/><Relationship Id="rId2" Target="../notesSlides/notesSlide4.xml" Type="http://schemas.openxmlformats.org/officeDocument/2006/relationships/notesSlide"/><Relationship Id="rId1" Target="../slideLayouts/slideLayout6.xml" Type="http://schemas.openxmlformats.org/officeDocument/2006/relationships/slideLayout"/></Relationships>
</file>

<file path=ppt/slides/_rels/slide5.xml.rels><?xml version="1.0" encoding="UTF-8" standalone="yes"?><Relationships xmlns="http://schemas.openxmlformats.org/package/2006/relationships"><Relationship Id="rId3" Target="../media/image6.png" Type="http://schemas.openxmlformats.org/officeDocument/2006/relationships/image"/><Relationship Id="rId2" Target="../notesSlides/notesSlide5.xml" Type="http://schemas.openxmlformats.org/officeDocument/2006/relationships/notesSlide"/><Relationship Id="rId1" Target="../slideLayouts/slideLayout6.xml" Type="http://schemas.openxmlformats.org/officeDocument/2006/relationships/slideLayout"/></Relationships>
</file>

<file path=ppt/slides/_rels/slide6.xml.rels><?xml version="1.0" encoding="UTF-8" standalone="yes"?><Relationships xmlns="http://schemas.openxmlformats.org/package/2006/relationships"><Relationship Id="rId3" Target="../media/image1.png" Type="http://schemas.openxmlformats.org/officeDocument/2006/relationships/image"/><Relationship Id="rId2" Target="../notesSlides/notesSlide6.xml" Type="http://schemas.openxmlformats.org/officeDocument/2006/relationships/notesSlide"/><Relationship Id="rId1" Target="../slideLayouts/slideLayout6.xml" Type="http://schemas.openxmlformats.org/officeDocument/2006/relationships/slideLayout"/></Relationships>
</file>

<file path=ppt/slides/_rels/slide7.xml.rels><?xml version="1.0" encoding="UTF-8" standalone="yes"?><Relationships xmlns="http://schemas.openxmlformats.org/package/2006/relationships"><Relationship Id="rId2" Target="../notesSlides/notesSlide7.xml" Type="http://schemas.openxmlformats.org/officeDocument/2006/relationships/notesSlide"/><Relationship Id="rId1" Target="../slideLayouts/slideLayout6.xml" Type="http://schemas.openxmlformats.org/officeDocument/2006/relationships/slideLayout"/></Relationships>
</file>

<file path=ppt/slides/_rels/slide8.xml.rels><?xml version="1.0" encoding="UTF-8" standalone="yes"?><Relationships xmlns="http://schemas.openxmlformats.org/package/2006/relationships"><Relationship Id="rId2" Target="../notesSlides/notesSlide8.xml" Type="http://schemas.openxmlformats.org/officeDocument/2006/relationships/notesSlide"/><Relationship Id="rId1" Target="../slideLayouts/slideLayout6.xml" Type="http://schemas.openxmlformats.org/officeDocument/2006/relationships/slideLayout"/></Relationships>
</file>

<file path=ppt/slides/_rels/slide9.xml.rels><?xml version="1.0" encoding="UTF-8" standalone="yes"?><Relationships xmlns="http://schemas.openxmlformats.org/package/2006/relationships"><Relationship Id="rId4" Target="../media/image5.png" Type="http://schemas.openxmlformats.org/officeDocument/2006/relationships/image"/><Relationship Id="rId3" Target="../media/image2.png" Type="http://schemas.openxmlformats.org/officeDocument/2006/relationships/image"/><Relationship Id="rId2" Target="../notesSlides/notesSlide9.xml" Type="http://schemas.openxmlformats.org/officeDocument/2006/relationships/notesSlide"/><Relationship Id="rId1" Target="../slideLayouts/slideLayout6.xml" Type="http://schemas.openxmlformats.org/officeDocument/2006/relationships/slideLayout"/></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00"/>
            </a:gs>
            <a:gs pos="50000">
              <a:srgbClr val="FFFFFF">
                <a:alpha val="0"/>
              </a:srgbClr>
            </a:gs>
            <a:gs pos="100000">
              <a:srgbClr val="9900FF"/>
            </a:gs>
          </a:gsLst>
          <a:lin ang="5400012" scaled="0"/>
        </a:gradFill>
      </p:bgPr>
    </p:bg>
    <p:spTree>
      <p:nvGrpSpPr>
        <p:cNvPr id="53" name="Shape 53"/>
        <p:cNvGrpSpPr/>
        <p:nvPr/>
      </p:nvGrpSpPr>
      <p:grpSpPr>
        <a:xfrm>
          <a:off x="0" y="0"/>
          <a:ext cx="0" cy="0"/>
          <a:chOff x="0" y="0"/>
          <a:chExt cx="0" cy="0"/>
        </a:xfrm>
      </p:grpSpPr>
      <p:sp>
        <p:nvSpPr>
          <p:cNvPr id="54" name="Google Shape;54;p13"/>
          <p:cNvSpPr txBox="1"/>
          <p:nvPr>
            <p:ph idx="1" type="subTitle"/>
          </p:nvPr>
        </p:nvSpPr>
        <p:spPr>
          <a:xfrm>
            <a:off x="311700" y="3237525"/>
            <a:ext cx="8520600" cy="792600"/>
          </a:xfrm>
          <a:prstGeom prst="rect">
            <a:avLst/>
          </a:prstGeom>
        </p:spPr>
        <p:txBody>
          <a:bodyPr anchor="t" anchorCtr="0" bIns="91425" lIns="91425" numCol="1" rIns="91425" spcFirstLastPara="1" tIns="91425" wrap="square">
            <a:normAutofit/>
          </a:bodyPr>
          <a:lstStyle/>
          <a:p>
            <a:pPr algn="l" indent="0" lvl="0" marL="3200400" rtl="0">
              <a:lnSpc>
                <a:spcPct val="80000"/>
              </a:lnSpc>
              <a:spcBef>
                <a:spcPts val="0"/>
              </a:spcBef>
              <a:spcAft>
                <a:spcPts val="0"/>
              </a:spcAft>
              <a:buSzPts val="935"/>
              <a:buNone/>
            </a:pPr>
            <a:r>
              <a:rPr altLang="en-GB" lang="en-GB" sz="2280">
                <a:solidFill>
                  <a:schemeClr val="dk1"/>
                </a:solidFill>
                <a:latin typeface="Muli"/>
                <a:ea typeface="Muli"/>
                <a:cs typeface="Muli"/>
                <a:sym typeface="Muli"/>
              </a:rPr>
              <a:t>    Dominic</a:t>
            </a:r>
            <a:endParaRPr sz="2280">
              <a:solidFill>
                <a:schemeClr val="dk1"/>
              </a:solidFill>
              <a:latin typeface="Muli"/>
              <a:ea typeface="Muli"/>
              <a:cs typeface="Muli"/>
              <a:sym typeface="Muli"/>
            </a:endParaRPr>
          </a:p>
          <a:p>
            <a:pPr algn="ctr" indent="0" lvl="0" marL="0" rtl="0">
              <a:lnSpc>
                <a:spcPct val="80000"/>
              </a:lnSpc>
              <a:spcBef>
                <a:spcPts val="0"/>
              </a:spcBef>
              <a:spcAft>
                <a:spcPts val="0"/>
              </a:spcAft>
              <a:buSzPts val="935"/>
              <a:buNone/>
            </a:pPr>
            <a:r>
              <a:rPr altLang="en-GB" lang="en-GB" sz="2280">
                <a:solidFill>
                  <a:schemeClr val="dk1"/>
                </a:solidFill>
                <a:latin typeface="Muli"/>
                <a:ea typeface="Muli"/>
                <a:cs typeface="Muli"/>
                <a:sym typeface="Muli"/>
              </a:rPr>
              <a:t>PLOT &amp; Sequence-Novel Study</a:t>
            </a:r>
            <a:endParaRPr sz="2280">
              <a:solidFill>
                <a:schemeClr val="dk1"/>
              </a:solidFill>
              <a:latin typeface="Muli"/>
              <a:ea typeface="Muli"/>
              <a:cs typeface="Muli"/>
              <a:sym typeface="Muli"/>
            </a:endParaRPr>
          </a:p>
        </p:txBody>
      </p:sp>
      <p:sp>
        <p:nvSpPr>
          <p:cNvPr id="55" name="Google Shape;55;p13"/>
          <p:cNvSpPr/>
          <p:nvPr/>
        </p:nvSpPr>
        <p:spPr>
          <a:xfrm>
            <a:off x="1371975" y="537014"/>
            <a:ext cx="5790086" cy="1629327"/>
          </a:xfrm>
          <a:prstGeom prst="rect">
            <a:avLst/>
          </a:prstGeom>
        </p:spPr>
        <p:txBody>
          <a:bodyPr numCol="1">
            <a:prstTxWarp prst="textPlain"/>
          </a:bodyPr>
          <a:lstStyle/>
          <a:p>
            <a:pPr algn="ctr" lvl="0"/>
            <a:r>
              <a:rPr b="0" i="0" sz="7200">
                <a:ln cap="flat" cmpd="sng" w="38100">
                  <a:solidFill>
                    <a:schemeClr val="dk1"/>
                  </a:solidFill>
                  <a:prstDash val="solid"/>
                  <a:round/>
                  <a:headEnd len="sm" type="none" w="sm"/>
                  <a:tailEnd len="sm" type="none" w="sm"/>
                </a:ln>
                <a:solidFill>
                  <a:srgbClr val="FF9900"/>
                </a:solidFill>
                <a:latin typeface="Irish Grover"/>
              </a:rPr>
              <a:t>Fantastic</a:t>
            </a:r>
          </a:p>
        </p:txBody>
      </p:sp>
      <p:sp>
        <p:nvSpPr>
          <p:cNvPr id="56" name="Google Shape;56;p13"/>
          <p:cNvSpPr/>
          <p:nvPr/>
        </p:nvSpPr>
        <p:spPr>
          <a:xfrm>
            <a:off x="1491665" y="1361686"/>
            <a:ext cx="5759258" cy="2852831"/>
          </a:xfrm>
          <a:prstGeom prst="rect">
            <a:avLst/>
          </a:prstGeom>
        </p:spPr>
        <p:txBody>
          <a:bodyPr numCol="1">
            <a:prstTxWarp prst="textPlain"/>
          </a:bodyPr>
          <a:lstStyle/>
          <a:p>
            <a:pPr algn="ctr" lvl="0"/>
            <a:r>
              <a:rPr b="0" i="0" sz="7200">
                <a:ln cap="flat" cmpd="sng" w="38100">
                  <a:solidFill>
                    <a:srgbClr val="000000"/>
                  </a:solidFill>
                  <a:prstDash val="solid"/>
                  <a:round/>
                  <a:headEnd len="sm" type="none" w="sm"/>
                  <a:tailEnd len="sm" type="none" w="sm"/>
                </a:ln>
                <a:solidFill>
                  <a:srgbClr val="FF9900"/>
                </a:solidFill>
                <a:latin typeface="Irish Grover"/>
              </a:rPr>
              <a:t>Mr. Fox</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2"/>
          <p:cNvSpPr txBox="1"/>
          <p:nvPr>
            <p:ph idx="1" type="body"/>
          </p:nvPr>
        </p:nvSpPr>
        <p:spPr>
          <a:xfrm>
            <a:off x="154700" y="783175"/>
            <a:ext cx="8776500" cy="580200"/>
          </a:xfrm>
          <a:prstGeom prst="rect">
            <a:avLst/>
          </a:prstGeom>
        </p:spPr>
        <p:txBody>
          <a:bodyPr anchor="t" anchorCtr="0" bIns="91425" lIns="91425" numCol="1" rIns="91425" spcFirstLastPara="1" tIns="91425" wrap="square">
            <a:noAutofit/>
          </a:bodyPr>
          <a:lstStyle/>
          <a:p>
            <a:pPr algn="l" indent="0" lvl="0" marL="0" rtl="0">
              <a:spcBef>
                <a:spcPts val="1200"/>
              </a:spcBef>
              <a:spcAft>
                <a:spcPts val="0"/>
              </a:spcAft>
              <a:buNone/>
            </a:pPr>
            <a:r>
              <a:rPr altLang="en-GB" b="1" lang="en-GB" sz="1000">
                <a:solidFill>
                  <a:schemeClr val="dk1"/>
                </a:solidFill>
                <a:latin typeface="Muli"/>
                <a:ea typeface="Muli"/>
                <a:cs typeface="Muli"/>
                <a:sym typeface="Muli"/>
              </a:rPr>
              <a:t>Look up how fast a real fox can dig compared to a human with a shovel.</a:t>
            </a:r>
            <a:endParaRPr b="1" sz="1300">
              <a:solidFill>
                <a:schemeClr val="dk1"/>
              </a:solidFill>
              <a:latin typeface="Muli"/>
              <a:ea typeface="Muli"/>
              <a:cs typeface="Muli"/>
              <a:sym typeface="Muli"/>
            </a:endParaRPr>
          </a:p>
          <a:p>
            <a:pPr algn="l" indent="0" lvl="0" marL="0" rtl="0">
              <a:spcBef>
                <a:spcPts val="1200"/>
              </a:spcBef>
              <a:spcAft>
                <a:spcPts val="1200"/>
              </a:spcAft>
              <a:buNone/>
            </a:pPr>
            <a:r>
              <a:t/>
            </a:r>
            <a:endParaRPr b="1" sz="1300">
              <a:solidFill>
                <a:schemeClr val="dk1"/>
              </a:solidFill>
              <a:latin typeface="Muli"/>
              <a:ea typeface="Muli"/>
              <a:cs typeface="Muli"/>
              <a:sym typeface="Muli"/>
            </a:endParaRPr>
          </a:p>
        </p:txBody>
      </p:sp>
      <p:sp>
        <p:nvSpPr>
          <p:cNvPr id="132" name="Google Shape;132;p22"/>
          <p:cNvSpPr txBox="1"/>
          <p:nvPr>
            <p:ph type="title"/>
          </p:nvPr>
        </p:nvSpPr>
        <p:spPr>
          <a:xfrm>
            <a:off x="0" y="38025"/>
            <a:ext cx="4102200" cy="808500"/>
          </a:xfrm>
          <a:prstGeom prst="rect">
            <a:avLst/>
          </a:prstGeom>
        </p:spPr>
        <p:txBody>
          <a:bodyPr anchor="b" anchorCtr="0" bIns="91425" lIns="91425" numCol="1" rIns="91425" spcFirstLastPara="1" tIns="91425" wrap="square">
            <a:noAutofit/>
          </a:bodyPr>
          <a:lstStyle/>
          <a:p>
            <a:pPr algn="l" indent="0" lvl="0" marL="0" rtl="0">
              <a:spcBef>
                <a:spcPts val="0"/>
              </a:spcBef>
              <a:spcAft>
                <a:spcPts val="0"/>
              </a:spcAft>
              <a:buNone/>
            </a:pPr>
            <a:r>
              <a:rPr altLang="en-GB" lang="en-GB" sz="3800">
                <a:latin typeface="Irish Grover"/>
                <a:ea typeface="Irish Grover"/>
                <a:cs typeface="Irish Grover"/>
                <a:sym typeface="Irish Grover"/>
              </a:rPr>
              <a:t>Research Project</a:t>
            </a:r>
            <a:endParaRPr sz="3800">
              <a:latin typeface="Irish Grover"/>
              <a:ea typeface="Irish Grover"/>
              <a:cs typeface="Irish Grover"/>
              <a:sym typeface="Irish Grov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idx="1" type="body"/>
          </p:nvPr>
        </p:nvSpPr>
        <p:spPr>
          <a:xfrm>
            <a:off x="2527700" y="1206100"/>
            <a:ext cx="6345600" cy="580200"/>
          </a:xfrm>
          <a:prstGeom prst="rect">
            <a:avLst/>
          </a:prstGeom>
        </p:spPr>
        <p:txBody>
          <a:bodyPr anchor="t" anchorCtr="0" bIns="91425" lIns="91425" numCol="1" rIns="91425" spcFirstLastPara="1" tIns="91425" wrap="square">
            <a:normAutofit fontScale="77500" lnSpcReduction="20000"/>
          </a:bodyPr>
          <a:lstStyle/>
          <a:p>
            <a:pPr algn="l" indent="0" lvl="0" marL="0" rtl="0">
              <a:lnSpc>
                <a:spcPct val="100000"/>
              </a:lnSpc>
              <a:spcBef>
                <a:spcPts val="1200"/>
              </a:spcBef>
              <a:spcAft>
                <a:spcPts val="1200"/>
              </a:spcAft>
              <a:buNone/>
            </a:pPr>
            <a:r>
              <a:rPr altLang="en-GB" b="1" lang="en-GB" sz="2100">
                <a:solidFill>
                  <a:schemeClr val="dk1"/>
                </a:solidFill>
                <a:latin typeface="Muli"/>
                <a:ea typeface="Muli"/>
                <a:cs typeface="Muli"/>
                <a:sym typeface="Muli"/>
              </a:rPr>
              <a:t>What happened to Mr. Fox's tail? Can you find the original evidence from the book to proof? </a:t>
            </a:r>
            <a:endParaRPr b="1"/>
          </a:p>
        </p:txBody>
      </p:sp>
      <p:sp>
        <p:nvSpPr>
          <p:cNvPr id="62" name="Google Shape;62;p14"/>
          <p:cNvSpPr txBox="1"/>
          <p:nvPr>
            <p:ph type="title"/>
          </p:nvPr>
        </p:nvSpPr>
        <p:spPr>
          <a:xfrm>
            <a:off x="359150" y="40000"/>
            <a:ext cx="4102200" cy="966300"/>
          </a:xfrm>
          <a:prstGeom prst="rect">
            <a:avLst/>
          </a:prstGeom>
        </p:spPr>
        <p:txBody>
          <a:bodyPr anchor="b" anchorCtr="0" bIns="91425" lIns="91425" numCol="1" rIns="91425" spcFirstLastPara="1" tIns="91425" wrap="square">
            <a:noAutofit/>
          </a:bodyPr>
          <a:lstStyle/>
          <a:p>
            <a:pPr algn="l" indent="0" lvl="0" marL="0" rtl="0">
              <a:spcBef>
                <a:spcPts val="0"/>
              </a:spcBef>
              <a:spcAft>
                <a:spcPts val="0"/>
              </a:spcAft>
              <a:buNone/>
            </a:pPr>
            <a:r>
              <a:rPr altLang="en-GB" lang="en-GB" sz="3800">
                <a:latin typeface="Irish Grover"/>
                <a:ea typeface="Irish Grover"/>
                <a:cs typeface="Irish Grover"/>
                <a:sym typeface="Irish Grover"/>
              </a:rPr>
              <a:t>PLOT &amp; Sequence</a:t>
            </a:r>
            <a:endParaRPr sz="3800">
              <a:latin typeface="Irish Grover"/>
              <a:ea typeface="Irish Grover"/>
              <a:cs typeface="Irish Grover"/>
              <a:sym typeface="Irish Grover"/>
            </a:endParaRPr>
          </a:p>
        </p:txBody>
      </p:sp>
      <p:sp>
        <p:nvSpPr>
          <p:cNvPr id="63" name="Google Shape;63;p14"/>
          <p:cNvSpPr txBox="1"/>
          <p:nvPr/>
        </p:nvSpPr>
        <p:spPr>
          <a:xfrm>
            <a:off x="4461350" y="359000"/>
            <a:ext cx="4556100" cy="708000"/>
          </a:xfrm>
          <a:prstGeom prst="rect">
            <a:avLst/>
          </a:prstGeom>
          <a:solidFill>
            <a:srgbClr val="8E7CC3"/>
          </a:solidFill>
          <a:ln>
            <a:noFill/>
          </a:ln>
        </p:spPr>
        <p:txBody>
          <a:bodyPr anchor="t" anchorCtr="0" bIns="91425" lIns="91425" numCol="1" rIns="91425" spcFirstLastPara="1" tIns="91425" wrap="square">
            <a:spAutoFit/>
          </a:bodyPr>
          <a:lstStyle/>
          <a:p>
            <a:pPr algn="l" indent="0" lvl="0" marL="0" rtl="0">
              <a:spcBef>
                <a:spcPts val="0"/>
              </a:spcBef>
              <a:spcAft>
                <a:spcPts val="0"/>
              </a:spcAft>
              <a:buNone/>
            </a:pPr>
            <a:r>
              <a:rPr altLang="en-GB" b="1" lang="en-GB" sz="1700">
                <a:solidFill>
                  <a:schemeClr val="lt1"/>
                </a:solidFill>
                <a:latin typeface="Muli"/>
                <a:ea typeface="Muli"/>
                <a:cs typeface="Muli"/>
                <a:sym typeface="Muli"/>
              </a:rPr>
              <a:t>After reading with your group, work out the answers for the following questions.</a:t>
            </a:r>
            <a:endParaRPr b="1" sz="1700">
              <a:solidFill>
                <a:schemeClr val="lt1"/>
              </a:solidFill>
              <a:latin typeface="Muli"/>
              <a:ea typeface="Muli"/>
              <a:cs typeface="Muli"/>
              <a:sym typeface="Muli"/>
            </a:endParaRPr>
          </a:p>
        </p:txBody>
      </p:sp>
      <p:pic>
        <p:nvPicPr>
          <p:cNvPr id="64" name="Google Shape;64;p14"/>
          <p:cNvPicPr preferRelativeResize="0"/>
          <p:nvPr/>
        </p:nvPicPr>
        <p:blipFill rotWithShape="1">
          <a:blip r:embed="rId3">
            <a:alphaModFix/>
          </a:blip>
          <a:srcRect b="0" l="33310" r="29146" t="0"/>
          <a:stretch/>
        </p:blipFill>
        <p:spPr>
          <a:xfrm>
            <a:off x="223425" y="1715325"/>
            <a:ext cx="2173651" cy="3087676"/>
          </a:xfrm>
          <a:prstGeom prst="rect">
            <a:avLst/>
          </a:prstGeom>
          <a:noFill/>
          <a:ln>
            <a:noFill/>
          </a:ln>
        </p:spPr>
      </p:pic>
      <p:sp>
        <p:nvSpPr>
          <p:cNvPr id="65" name="Google Shape;65;p14"/>
          <p:cNvSpPr/>
          <p:nvPr/>
        </p:nvSpPr>
        <p:spPr>
          <a:xfrm>
            <a:off x="2817775" y="1986100"/>
            <a:ext cx="5705700" cy="2604900"/>
          </a:xfrm>
          <a:prstGeom prst="rect">
            <a:avLst/>
          </a:prstGeom>
          <a:solidFill>
            <a:srgbClr val="EEEEEE"/>
          </a:solidFill>
          <a:ln cap="flat" cmpd="sng" w="9525">
            <a:solidFill>
              <a:srgbClr val="595959"/>
            </a:solidFill>
            <a:prstDash val="solid"/>
            <a:round/>
            <a:headEnd len="sm" type="none" w="sm"/>
            <a:tailEnd len="sm" type="none" w="sm"/>
          </a:ln>
        </p:spPr>
        <p:txBody>
          <a:bodyPr anchor="ctr" anchorCtr="0" bIns="91425" lIns="91425" numCol="1" rIns="91425" spcFirstLastPara="1" tIns="91425" wrap="square">
            <a:noAutofit/>
          </a:bodyPr>
          <a:lstStyle/>
          <a:p>
            <a:pPr algn="l" indent="0" lvl="0" marL="0" rtl="0">
              <a:spcBef>
                <a:spcPts val="0"/>
              </a:spcBef>
              <a:spcAft>
                <a:spcPts val="0"/>
              </a:spcAft>
              <a:buNone/>
            </a:pPr>
            <a:r>
              <a:rPr altLang="en-GB" lang="en-GB"/>
              <a:t>Your answer:Farmer Bean shot Mr. fox tail and Mr. fox ran away back to his house.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idx="1" type="body"/>
          </p:nvPr>
        </p:nvSpPr>
        <p:spPr>
          <a:xfrm>
            <a:off x="1017000" y="1206100"/>
            <a:ext cx="7856400" cy="580200"/>
          </a:xfrm>
          <a:prstGeom prst="rect">
            <a:avLst/>
          </a:prstGeom>
        </p:spPr>
        <p:txBody>
          <a:bodyPr anchor="t" anchorCtr="0" bIns="91425" lIns="91425" numCol="1" rIns="91425" spcFirstLastPara="1" tIns="91425" wrap="square">
            <a:normAutofit fontScale="92500"/>
          </a:bodyPr>
          <a:lstStyle/>
          <a:p>
            <a:pPr algn="l" indent="0" lvl="0" marL="0" rtl="0">
              <a:lnSpc>
                <a:spcPct val="100000"/>
              </a:lnSpc>
              <a:spcBef>
                <a:spcPts val="1200"/>
              </a:spcBef>
              <a:spcAft>
                <a:spcPts val="1200"/>
              </a:spcAft>
              <a:buNone/>
            </a:pPr>
            <a:r>
              <a:rPr altLang="en-GB" b="1" lang="en-GB" sz="2100">
                <a:solidFill>
                  <a:schemeClr val="dk1"/>
                </a:solidFill>
                <a:latin typeface="Muli"/>
                <a:ea typeface="Muli"/>
                <a:cs typeface="Muli"/>
                <a:sym typeface="Muli"/>
              </a:rPr>
              <a:t>What is shovels? And why did the farmers stop using shovels?</a:t>
            </a:r>
            <a:endParaRPr b="1"/>
          </a:p>
        </p:txBody>
      </p:sp>
      <p:sp>
        <p:nvSpPr>
          <p:cNvPr id="71" name="Google Shape;71;p15"/>
          <p:cNvSpPr txBox="1"/>
          <p:nvPr>
            <p:ph type="title"/>
          </p:nvPr>
        </p:nvSpPr>
        <p:spPr>
          <a:xfrm>
            <a:off x="359150" y="40000"/>
            <a:ext cx="4102200" cy="966300"/>
          </a:xfrm>
          <a:prstGeom prst="rect">
            <a:avLst/>
          </a:prstGeom>
        </p:spPr>
        <p:txBody>
          <a:bodyPr anchor="b" anchorCtr="0" bIns="91425" lIns="91425" numCol="1" rIns="91425" spcFirstLastPara="1" tIns="91425" wrap="square">
            <a:noAutofit/>
          </a:bodyPr>
          <a:lstStyle/>
          <a:p>
            <a:pPr algn="l" indent="0" lvl="0" marL="0" rtl="0">
              <a:spcBef>
                <a:spcPts val="0"/>
              </a:spcBef>
              <a:spcAft>
                <a:spcPts val="0"/>
              </a:spcAft>
              <a:buNone/>
            </a:pPr>
            <a:r>
              <a:rPr altLang="en-GB" lang="en-GB" sz="3800">
                <a:latin typeface="Irish Grover"/>
                <a:ea typeface="Irish Grover"/>
                <a:cs typeface="Irish Grover"/>
                <a:sym typeface="Irish Grover"/>
              </a:rPr>
              <a:t>PLOT &amp; Sequence</a:t>
            </a:r>
            <a:endParaRPr sz="3800">
              <a:latin typeface="Irish Grover"/>
              <a:ea typeface="Irish Grover"/>
              <a:cs typeface="Irish Grover"/>
              <a:sym typeface="Irish Grover"/>
            </a:endParaRPr>
          </a:p>
        </p:txBody>
      </p:sp>
      <p:sp>
        <p:nvSpPr>
          <p:cNvPr id="72" name="Google Shape;72;p15"/>
          <p:cNvSpPr txBox="1"/>
          <p:nvPr/>
        </p:nvSpPr>
        <p:spPr>
          <a:xfrm>
            <a:off x="4461350" y="359000"/>
            <a:ext cx="4556100" cy="708000"/>
          </a:xfrm>
          <a:prstGeom prst="rect">
            <a:avLst/>
          </a:prstGeom>
          <a:solidFill>
            <a:srgbClr val="8E7CC3"/>
          </a:solidFill>
          <a:ln>
            <a:noFill/>
          </a:ln>
        </p:spPr>
        <p:txBody>
          <a:bodyPr anchor="t" anchorCtr="0" bIns="91425" lIns="91425" numCol="1" rIns="91425" spcFirstLastPara="1" tIns="91425" wrap="square">
            <a:spAutoFit/>
          </a:bodyPr>
          <a:lstStyle/>
          <a:p>
            <a:pPr algn="l" indent="0" lvl="0" marL="0" rtl="0">
              <a:spcBef>
                <a:spcPts val="0"/>
              </a:spcBef>
              <a:spcAft>
                <a:spcPts val="0"/>
              </a:spcAft>
              <a:buNone/>
            </a:pPr>
            <a:r>
              <a:rPr altLang="en-GB" b="1" lang="en-GB" sz="1700">
                <a:solidFill>
                  <a:schemeClr val="lt1"/>
                </a:solidFill>
                <a:latin typeface="Muli"/>
                <a:ea typeface="Muli"/>
                <a:cs typeface="Muli"/>
                <a:sym typeface="Muli"/>
              </a:rPr>
              <a:t>After reading with your group, work out the answers for the following questions.</a:t>
            </a:r>
            <a:endParaRPr b="1" sz="1700">
              <a:solidFill>
                <a:schemeClr val="lt1"/>
              </a:solidFill>
              <a:latin typeface="Muli"/>
              <a:ea typeface="Muli"/>
              <a:cs typeface="Muli"/>
              <a:sym typeface="Muli"/>
            </a:endParaRPr>
          </a:p>
        </p:txBody>
      </p:sp>
      <p:sp>
        <p:nvSpPr>
          <p:cNvPr id="73" name="Google Shape;73;p15"/>
          <p:cNvSpPr/>
          <p:nvPr/>
        </p:nvSpPr>
        <p:spPr>
          <a:xfrm>
            <a:off x="2817775" y="1986100"/>
            <a:ext cx="5705700" cy="2604900"/>
          </a:xfrm>
          <a:prstGeom prst="rect">
            <a:avLst/>
          </a:prstGeom>
          <a:solidFill>
            <a:srgbClr val="EEEEEE"/>
          </a:solidFill>
          <a:ln cap="flat" cmpd="sng" w="9525">
            <a:solidFill>
              <a:srgbClr val="595959"/>
            </a:solidFill>
            <a:prstDash val="solid"/>
            <a:round/>
            <a:headEnd len="sm" type="none" w="sm"/>
            <a:tailEnd len="sm" type="none" w="sm"/>
          </a:ln>
        </p:spPr>
        <p:txBody>
          <a:bodyPr anchor="ctr" anchorCtr="0" bIns="91425" lIns="91425" numCol="1" rIns="91425" spcFirstLastPara="1" tIns="91425" wrap="square">
            <a:noAutofit/>
          </a:bodyPr>
          <a:lstStyle/>
          <a:p>
            <a:pPr algn="l" indent="0" lvl="0" marL="0" rtl="0">
              <a:spcBef>
                <a:spcPts val="0"/>
              </a:spcBef>
              <a:spcAft>
                <a:spcPts val="0"/>
              </a:spcAft>
              <a:buNone/>
            </a:pPr>
            <a:r>
              <a:rPr altLang="en-GB" lang="en-GB"/>
              <a:t>Your answer: A shovel  is something to dig to like plant or find </a:t>
            </a:r>
            <a:r>
              <a:rPr altLang="en-GB" lang="en-GB"/>
              <a:t>treasure. It because the shovel was to slow and Mr. fox family dug deeper.</a:t>
            </a:r>
            <a:endParaRPr/>
          </a:p>
        </p:txBody>
      </p:sp>
      <p:pic>
        <p:nvPicPr>
          <p:cNvPr id="74" name="Google Shape;74;p15"/>
          <p:cNvPicPr preferRelativeResize="0"/>
          <p:nvPr/>
        </p:nvPicPr>
        <p:blipFill rotWithShape="1">
          <a:blip r:embed="rId3">
            <a:alphaModFix/>
          </a:blip>
          <a:srcRect b="11585" l="6100" r="39632" t="8575"/>
          <a:stretch/>
        </p:blipFill>
        <p:spPr>
          <a:xfrm>
            <a:off x="717225" y="2147325"/>
            <a:ext cx="1522475" cy="1679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idx="1" type="body"/>
          </p:nvPr>
        </p:nvSpPr>
        <p:spPr>
          <a:xfrm>
            <a:off x="1017000" y="1206100"/>
            <a:ext cx="7856400" cy="580200"/>
          </a:xfrm>
          <a:prstGeom prst="rect">
            <a:avLst/>
          </a:prstGeom>
        </p:spPr>
        <p:txBody>
          <a:bodyPr anchor="t" anchorCtr="0" bIns="91425" lIns="91425" numCol="1" rIns="91425" spcFirstLastPara="1" tIns="91425" wrap="square">
            <a:normAutofit/>
          </a:bodyPr>
          <a:lstStyle/>
          <a:p>
            <a:pPr algn="l" indent="0" lvl="0" marL="0" rtl="0">
              <a:lnSpc>
                <a:spcPct val="100000"/>
              </a:lnSpc>
              <a:spcBef>
                <a:spcPts val="1200"/>
              </a:spcBef>
              <a:spcAft>
                <a:spcPts val="1200"/>
              </a:spcAft>
              <a:buNone/>
            </a:pPr>
            <a:r>
              <a:rPr altLang="en-GB" b="1" lang="en-GB" sz="2100">
                <a:solidFill>
                  <a:schemeClr val="dk1"/>
                </a:solidFill>
                <a:latin typeface="Muli"/>
                <a:ea typeface="Muli"/>
                <a:cs typeface="Muli"/>
                <a:sym typeface="Muli"/>
              </a:rPr>
              <a:t>How did the foxes feel when they heard the machines?</a:t>
            </a:r>
            <a:endParaRPr b="1"/>
          </a:p>
        </p:txBody>
      </p:sp>
      <p:sp>
        <p:nvSpPr>
          <p:cNvPr id="80" name="Google Shape;80;p16"/>
          <p:cNvSpPr txBox="1"/>
          <p:nvPr>
            <p:ph type="title"/>
          </p:nvPr>
        </p:nvSpPr>
        <p:spPr>
          <a:xfrm>
            <a:off x="359150" y="40000"/>
            <a:ext cx="4102200" cy="966300"/>
          </a:xfrm>
          <a:prstGeom prst="rect">
            <a:avLst/>
          </a:prstGeom>
        </p:spPr>
        <p:txBody>
          <a:bodyPr anchor="b" anchorCtr="0" bIns="91425" lIns="91425" numCol="1" rIns="91425" spcFirstLastPara="1" tIns="91425" wrap="square">
            <a:noAutofit/>
          </a:bodyPr>
          <a:lstStyle/>
          <a:p>
            <a:pPr algn="l" indent="0" lvl="0" marL="0" rtl="0">
              <a:spcBef>
                <a:spcPts val="0"/>
              </a:spcBef>
              <a:spcAft>
                <a:spcPts val="0"/>
              </a:spcAft>
              <a:buNone/>
            </a:pPr>
            <a:r>
              <a:rPr altLang="en-GB" lang="en-GB" sz="3800">
                <a:latin typeface="Irish Grover"/>
                <a:ea typeface="Irish Grover"/>
                <a:cs typeface="Irish Grover"/>
                <a:sym typeface="Irish Grover"/>
              </a:rPr>
              <a:t>PLOT &amp; Sequence</a:t>
            </a:r>
            <a:endParaRPr sz="3800">
              <a:latin typeface="Irish Grover"/>
              <a:ea typeface="Irish Grover"/>
              <a:cs typeface="Irish Grover"/>
              <a:sym typeface="Irish Grover"/>
            </a:endParaRPr>
          </a:p>
        </p:txBody>
      </p:sp>
      <p:sp>
        <p:nvSpPr>
          <p:cNvPr id="81" name="Google Shape;81;p16"/>
          <p:cNvSpPr txBox="1"/>
          <p:nvPr/>
        </p:nvSpPr>
        <p:spPr>
          <a:xfrm>
            <a:off x="4461350" y="359000"/>
            <a:ext cx="4556100" cy="708000"/>
          </a:xfrm>
          <a:prstGeom prst="rect">
            <a:avLst/>
          </a:prstGeom>
          <a:solidFill>
            <a:srgbClr val="8E7CC3"/>
          </a:solidFill>
          <a:ln>
            <a:noFill/>
          </a:ln>
        </p:spPr>
        <p:txBody>
          <a:bodyPr anchor="t" anchorCtr="0" bIns="91425" lIns="91425" numCol="1" rIns="91425" spcFirstLastPara="1" tIns="91425" wrap="square">
            <a:spAutoFit/>
          </a:bodyPr>
          <a:lstStyle/>
          <a:p>
            <a:pPr algn="l" indent="0" lvl="0" marL="0" rtl="0">
              <a:spcBef>
                <a:spcPts val="0"/>
              </a:spcBef>
              <a:spcAft>
                <a:spcPts val="0"/>
              </a:spcAft>
              <a:buNone/>
            </a:pPr>
            <a:r>
              <a:rPr altLang="en-GB" b="1" lang="en-GB" sz="1700">
                <a:solidFill>
                  <a:schemeClr val="lt1"/>
                </a:solidFill>
                <a:latin typeface="Muli"/>
                <a:ea typeface="Muli"/>
                <a:cs typeface="Muli"/>
                <a:sym typeface="Muli"/>
              </a:rPr>
              <a:t>After reading with your group, work out the answers for the following questions.</a:t>
            </a:r>
            <a:endParaRPr b="1" sz="1700">
              <a:solidFill>
                <a:schemeClr val="lt1"/>
              </a:solidFill>
              <a:latin typeface="Muli"/>
              <a:ea typeface="Muli"/>
              <a:cs typeface="Muli"/>
              <a:sym typeface="Muli"/>
            </a:endParaRPr>
          </a:p>
        </p:txBody>
      </p:sp>
      <p:sp>
        <p:nvSpPr>
          <p:cNvPr id="82" name="Google Shape;82;p16"/>
          <p:cNvSpPr/>
          <p:nvPr/>
        </p:nvSpPr>
        <p:spPr>
          <a:xfrm>
            <a:off x="2817775" y="1986100"/>
            <a:ext cx="5705700" cy="2604900"/>
          </a:xfrm>
          <a:prstGeom prst="rect">
            <a:avLst/>
          </a:prstGeom>
          <a:solidFill>
            <a:srgbClr val="EEEEEE"/>
          </a:solidFill>
          <a:ln cap="flat" cmpd="sng" w="9525">
            <a:solidFill>
              <a:srgbClr val="595959"/>
            </a:solidFill>
            <a:prstDash val="solid"/>
            <a:round/>
            <a:headEnd len="sm" type="none" w="sm"/>
            <a:tailEnd len="sm" type="none" w="sm"/>
          </a:ln>
        </p:spPr>
        <p:txBody>
          <a:bodyPr anchor="ctr" anchorCtr="0" bIns="91425" lIns="91425" numCol="1" rIns="91425" spcFirstLastPara="1" tIns="91425" wrap="square">
            <a:noAutofit/>
          </a:bodyPr>
          <a:lstStyle/>
          <a:p>
            <a:pPr algn="l" indent="0" lvl="0" marL="0" rtl="0">
              <a:spcBef>
                <a:spcPts val="0"/>
              </a:spcBef>
              <a:spcAft>
                <a:spcPts val="0"/>
              </a:spcAft>
              <a:buNone/>
            </a:pPr>
            <a:r>
              <a:rPr altLang="en-GB" lang="en-GB"/>
              <a:t>Your answer:They feel </a:t>
            </a:r>
            <a:r>
              <a:rPr altLang="en-GB" lang="en-GB"/>
              <a:t>terrified of the loud noise.</a:t>
            </a:r>
            <a:r>
              <a:rPr altLang="en-GB" lang="en-GB"/>
              <a:t> </a:t>
            </a:r>
            <a:endParaRPr/>
          </a:p>
        </p:txBody>
      </p:sp>
      <p:pic>
        <p:nvPicPr>
          <p:cNvPr id="83" name="Google Shape;83;p16"/>
          <p:cNvPicPr preferRelativeResize="0"/>
          <p:nvPr/>
        </p:nvPicPr>
        <p:blipFill>
          <a:blip r:embed="rId3">
            <a:alphaModFix/>
          </a:blip>
          <a:stretch>
            <a:fillRect/>
          </a:stretch>
        </p:blipFill>
        <p:spPr>
          <a:xfrm>
            <a:off x="152400" y="1938700"/>
            <a:ext cx="2512976" cy="201875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idx="1" type="body"/>
          </p:nvPr>
        </p:nvSpPr>
        <p:spPr>
          <a:xfrm>
            <a:off x="1017000" y="1206100"/>
            <a:ext cx="7856400" cy="580200"/>
          </a:xfrm>
          <a:prstGeom prst="rect">
            <a:avLst/>
          </a:prstGeom>
        </p:spPr>
        <p:txBody>
          <a:bodyPr anchor="t" anchorCtr="0" bIns="91425" lIns="91425" numCol="1" rIns="91425" spcFirstLastPara="1" tIns="91425" wrap="square">
            <a:normAutofit fontScale="77500" lnSpcReduction="20000"/>
          </a:bodyPr>
          <a:lstStyle/>
          <a:p>
            <a:pPr algn="l" indent="0" lvl="0" marL="0" rtl="0">
              <a:lnSpc>
                <a:spcPct val="100000"/>
              </a:lnSpc>
              <a:spcBef>
                <a:spcPts val="1200"/>
              </a:spcBef>
              <a:spcAft>
                <a:spcPts val="1200"/>
              </a:spcAft>
              <a:buNone/>
            </a:pPr>
            <a:r>
              <a:rPr altLang="en-GB" b="1" lang="en-GB" sz="2100">
                <a:solidFill>
                  <a:schemeClr val="dk1"/>
                </a:solidFill>
                <a:latin typeface="Muli"/>
                <a:ea typeface="Muli"/>
                <a:cs typeface="Muli"/>
                <a:sym typeface="Muli"/>
              </a:rPr>
              <a:t>What did the hill look like at the end of Chapter 4? Describe it by using your own </a:t>
            </a:r>
            <a:r>
              <a:rPr altLang="en-GB" b="1" lang="en-GB" sz="2100">
                <a:solidFill>
                  <a:schemeClr val="dk1"/>
                </a:solidFill>
                <a:latin typeface="Muli"/>
                <a:ea typeface="Muli"/>
                <a:cs typeface="Muli"/>
                <a:sym typeface="Muli"/>
              </a:rPr>
              <a:t>imagination</a:t>
            </a:r>
            <a:endParaRPr b="1"/>
          </a:p>
        </p:txBody>
      </p:sp>
      <p:sp>
        <p:nvSpPr>
          <p:cNvPr id="89" name="Google Shape;89;p17"/>
          <p:cNvSpPr txBox="1"/>
          <p:nvPr>
            <p:ph type="title"/>
          </p:nvPr>
        </p:nvSpPr>
        <p:spPr>
          <a:xfrm>
            <a:off x="359150" y="40000"/>
            <a:ext cx="4102200" cy="966300"/>
          </a:xfrm>
          <a:prstGeom prst="rect">
            <a:avLst/>
          </a:prstGeom>
        </p:spPr>
        <p:txBody>
          <a:bodyPr anchor="b" anchorCtr="0" bIns="91425" lIns="91425" numCol="1" rIns="91425" spcFirstLastPara="1" tIns="91425" wrap="square">
            <a:noAutofit/>
          </a:bodyPr>
          <a:lstStyle/>
          <a:p>
            <a:pPr algn="l" indent="0" lvl="0" marL="0" rtl="0">
              <a:spcBef>
                <a:spcPts val="0"/>
              </a:spcBef>
              <a:spcAft>
                <a:spcPts val="0"/>
              </a:spcAft>
              <a:buNone/>
            </a:pPr>
            <a:r>
              <a:rPr altLang="en-GB" lang="en-GB" sz="3800">
                <a:latin typeface="Irish Grover"/>
                <a:ea typeface="Irish Grover"/>
                <a:cs typeface="Irish Grover"/>
                <a:sym typeface="Irish Grover"/>
              </a:rPr>
              <a:t>PLOT &amp; Sequence</a:t>
            </a:r>
            <a:endParaRPr sz="3800">
              <a:latin typeface="Irish Grover"/>
              <a:ea typeface="Irish Grover"/>
              <a:cs typeface="Irish Grover"/>
              <a:sym typeface="Irish Grover"/>
            </a:endParaRPr>
          </a:p>
        </p:txBody>
      </p:sp>
      <p:sp>
        <p:nvSpPr>
          <p:cNvPr id="90" name="Google Shape;90;p17"/>
          <p:cNvSpPr txBox="1"/>
          <p:nvPr/>
        </p:nvSpPr>
        <p:spPr>
          <a:xfrm>
            <a:off x="4461350" y="359000"/>
            <a:ext cx="4556100" cy="708000"/>
          </a:xfrm>
          <a:prstGeom prst="rect">
            <a:avLst/>
          </a:prstGeom>
          <a:solidFill>
            <a:srgbClr val="8E7CC3"/>
          </a:solidFill>
          <a:ln>
            <a:noFill/>
          </a:ln>
        </p:spPr>
        <p:txBody>
          <a:bodyPr anchor="t" anchorCtr="0" bIns="91425" lIns="91425" numCol="1" rIns="91425" spcFirstLastPara="1" tIns="91425" wrap="square">
            <a:spAutoFit/>
          </a:bodyPr>
          <a:lstStyle/>
          <a:p>
            <a:pPr algn="l" indent="0" lvl="0" marL="0" rtl="0">
              <a:spcBef>
                <a:spcPts val="0"/>
              </a:spcBef>
              <a:spcAft>
                <a:spcPts val="0"/>
              </a:spcAft>
              <a:buNone/>
            </a:pPr>
            <a:r>
              <a:rPr altLang="en-GB" b="1" lang="en-GB" sz="1700">
                <a:solidFill>
                  <a:schemeClr val="lt1"/>
                </a:solidFill>
                <a:latin typeface="Muli"/>
                <a:ea typeface="Muli"/>
                <a:cs typeface="Muli"/>
                <a:sym typeface="Muli"/>
              </a:rPr>
              <a:t>After reading with your group, work out the answers for the following questions.</a:t>
            </a:r>
            <a:endParaRPr b="1" sz="1700">
              <a:solidFill>
                <a:schemeClr val="lt1"/>
              </a:solidFill>
              <a:latin typeface="Muli"/>
              <a:ea typeface="Muli"/>
              <a:cs typeface="Muli"/>
              <a:sym typeface="Muli"/>
            </a:endParaRPr>
          </a:p>
        </p:txBody>
      </p:sp>
      <p:sp>
        <p:nvSpPr>
          <p:cNvPr id="91" name="Google Shape;91;p17"/>
          <p:cNvSpPr/>
          <p:nvPr/>
        </p:nvSpPr>
        <p:spPr>
          <a:xfrm>
            <a:off x="2817775" y="1986100"/>
            <a:ext cx="5705700" cy="2604900"/>
          </a:xfrm>
          <a:prstGeom prst="rect">
            <a:avLst/>
          </a:prstGeom>
          <a:solidFill>
            <a:srgbClr val="EEEEEE"/>
          </a:solidFill>
          <a:ln cap="flat" cmpd="sng" w="9525">
            <a:solidFill>
              <a:srgbClr val="595959"/>
            </a:solidFill>
            <a:prstDash val="solid"/>
            <a:round/>
            <a:headEnd len="sm" type="none" w="sm"/>
            <a:tailEnd len="sm" type="none" w="sm"/>
          </a:ln>
        </p:spPr>
        <p:txBody>
          <a:bodyPr anchor="ctr" anchorCtr="0" bIns="91425" lIns="91425" numCol="1" rIns="91425" spcFirstLastPara="1" tIns="91425" wrap="square">
            <a:noAutofit/>
          </a:bodyPr>
          <a:lstStyle/>
          <a:p>
            <a:pPr algn="l" indent="0" lvl="0" marL="0" rtl="0">
              <a:spcBef>
                <a:spcPts val="0"/>
              </a:spcBef>
              <a:spcAft>
                <a:spcPts val="0"/>
              </a:spcAft>
              <a:buNone/>
            </a:pPr>
            <a:r>
              <a:rPr altLang="en-GB" lang="en-GB"/>
              <a:t>Your answer: It look like nothing was there like a </a:t>
            </a:r>
            <a:r>
              <a:rPr altLang="en-GB" lang="en-GB"/>
              <a:t>meteorite</a:t>
            </a:r>
            <a:r>
              <a:rPr altLang="en-GB" lang="en-GB"/>
              <a:t> </a:t>
            </a:r>
            <a:r>
              <a:rPr altLang="en-GB" lang="en-GB"/>
              <a:t>destroy</a:t>
            </a:r>
            <a:r>
              <a:rPr altLang="en-GB" lang="en-GB"/>
              <a:t> everything.</a:t>
            </a:r>
            <a:endParaRPr/>
          </a:p>
        </p:txBody>
      </p:sp>
      <p:pic>
        <p:nvPicPr>
          <p:cNvPr id="92" name="Google Shape;92;p17"/>
          <p:cNvPicPr preferRelativeResize="0"/>
          <p:nvPr/>
        </p:nvPicPr>
        <p:blipFill rotWithShape="1">
          <a:blip r:embed="rId3">
            <a:alphaModFix/>
          </a:blip>
          <a:srcRect b="10744" l="17656" r="20719" t="36719"/>
          <a:stretch/>
        </p:blipFill>
        <p:spPr>
          <a:xfrm>
            <a:off x="229275" y="2679725"/>
            <a:ext cx="2468874" cy="131562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8"/>
          <p:cNvSpPr txBox="1"/>
          <p:nvPr>
            <p:ph idx="1" type="body"/>
          </p:nvPr>
        </p:nvSpPr>
        <p:spPr>
          <a:xfrm>
            <a:off x="1017000" y="1206100"/>
            <a:ext cx="7856400" cy="580200"/>
          </a:xfrm>
          <a:prstGeom prst="rect">
            <a:avLst/>
          </a:prstGeom>
        </p:spPr>
        <p:txBody>
          <a:bodyPr anchor="t" anchorCtr="0" bIns="91425" lIns="91425" numCol="1" rIns="91425" spcFirstLastPara="1" tIns="91425" wrap="square">
            <a:normAutofit fontScale="77500" lnSpcReduction="20000"/>
          </a:bodyPr>
          <a:lstStyle/>
          <a:p>
            <a:pPr algn="l" indent="0" lvl="0" marL="0" rtl="0">
              <a:lnSpc>
                <a:spcPct val="100000"/>
              </a:lnSpc>
              <a:spcBef>
                <a:spcPts val="1200"/>
              </a:spcBef>
              <a:spcAft>
                <a:spcPts val="1200"/>
              </a:spcAft>
              <a:buNone/>
            </a:pPr>
            <a:r>
              <a:rPr altLang="en-GB" b="1" lang="en-GB" sz="2100">
                <a:solidFill>
                  <a:schemeClr val="dk1"/>
                </a:solidFill>
                <a:latin typeface="Muli"/>
                <a:ea typeface="Muli"/>
                <a:cs typeface="Muli"/>
                <a:sym typeface="Muli"/>
              </a:rPr>
              <a:t>Where did the foxes find safety? Do you agree it is a safe place for foxes? Why or why not?</a:t>
            </a:r>
            <a:endParaRPr b="1"/>
          </a:p>
        </p:txBody>
      </p:sp>
      <p:sp>
        <p:nvSpPr>
          <p:cNvPr id="98" name="Google Shape;98;p18"/>
          <p:cNvSpPr txBox="1"/>
          <p:nvPr>
            <p:ph type="title"/>
          </p:nvPr>
        </p:nvSpPr>
        <p:spPr>
          <a:xfrm>
            <a:off x="359150" y="40000"/>
            <a:ext cx="4102200" cy="966300"/>
          </a:xfrm>
          <a:prstGeom prst="rect">
            <a:avLst/>
          </a:prstGeom>
        </p:spPr>
        <p:txBody>
          <a:bodyPr anchor="b" anchorCtr="0" bIns="91425" lIns="91425" numCol="1" rIns="91425" spcFirstLastPara="1" tIns="91425" wrap="square">
            <a:noAutofit/>
          </a:bodyPr>
          <a:lstStyle/>
          <a:p>
            <a:pPr algn="l" indent="0" lvl="0" marL="0" rtl="0">
              <a:spcBef>
                <a:spcPts val="0"/>
              </a:spcBef>
              <a:spcAft>
                <a:spcPts val="0"/>
              </a:spcAft>
              <a:buNone/>
            </a:pPr>
            <a:r>
              <a:rPr altLang="en-GB" lang="en-GB" sz="3800">
                <a:latin typeface="Irish Grover"/>
                <a:ea typeface="Irish Grover"/>
                <a:cs typeface="Irish Grover"/>
                <a:sym typeface="Irish Grover"/>
              </a:rPr>
              <a:t>PLOT &amp; Sequence</a:t>
            </a:r>
            <a:endParaRPr sz="3800">
              <a:latin typeface="Irish Grover"/>
              <a:ea typeface="Irish Grover"/>
              <a:cs typeface="Irish Grover"/>
              <a:sym typeface="Irish Grover"/>
            </a:endParaRPr>
          </a:p>
        </p:txBody>
      </p:sp>
      <p:sp>
        <p:nvSpPr>
          <p:cNvPr id="99" name="Google Shape;99;p18"/>
          <p:cNvSpPr txBox="1"/>
          <p:nvPr/>
        </p:nvSpPr>
        <p:spPr>
          <a:xfrm>
            <a:off x="4461350" y="359000"/>
            <a:ext cx="4556100" cy="708000"/>
          </a:xfrm>
          <a:prstGeom prst="rect">
            <a:avLst/>
          </a:prstGeom>
          <a:solidFill>
            <a:srgbClr val="8E7CC3"/>
          </a:solidFill>
          <a:ln>
            <a:noFill/>
          </a:ln>
        </p:spPr>
        <p:txBody>
          <a:bodyPr anchor="t" anchorCtr="0" bIns="91425" lIns="91425" numCol="1" rIns="91425" spcFirstLastPara="1" tIns="91425" wrap="square">
            <a:spAutoFit/>
          </a:bodyPr>
          <a:lstStyle/>
          <a:p>
            <a:pPr algn="l" indent="0" lvl="0" marL="0" rtl="0">
              <a:spcBef>
                <a:spcPts val="0"/>
              </a:spcBef>
              <a:spcAft>
                <a:spcPts val="0"/>
              </a:spcAft>
              <a:buNone/>
            </a:pPr>
            <a:r>
              <a:rPr altLang="en-GB" b="1" lang="en-GB" sz="1700">
                <a:solidFill>
                  <a:schemeClr val="lt1"/>
                </a:solidFill>
                <a:latin typeface="Muli"/>
                <a:ea typeface="Muli"/>
                <a:cs typeface="Muli"/>
                <a:sym typeface="Muli"/>
              </a:rPr>
              <a:t>After reading with your group, work out the answers for the following questions.</a:t>
            </a:r>
            <a:endParaRPr b="1" sz="1700">
              <a:solidFill>
                <a:schemeClr val="lt1"/>
              </a:solidFill>
              <a:latin typeface="Muli"/>
              <a:ea typeface="Muli"/>
              <a:cs typeface="Muli"/>
              <a:sym typeface="Muli"/>
            </a:endParaRPr>
          </a:p>
        </p:txBody>
      </p:sp>
      <p:sp>
        <p:nvSpPr>
          <p:cNvPr id="100" name="Google Shape;100;p18"/>
          <p:cNvSpPr/>
          <p:nvPr/>
        </p:nvSpPr>
        <p:spPr>
          <a:xfrm>
            <a:off x="2817775" y="1986100"/>
            <a:ext cx="5705700" cy="2604900"/>
          </a:xfrm>
          <a:prstGeom prst="rect">
            <a:avLst/>
          </a:prstGeom>
          <a:solidFill>
            <a:srgbClr val="EEEEEE"/>
          </a:solidFill>
          <a:ln cap="flat" cmpd="sng" w="9525">
            <a:solidFill>
              <a:srgbClr val="595959"/>
            </a:solidFill>
            <a:prstDash val="solid"/>
            <a:round/>
            <a:headEnd len="sm" type="none" w="sm"/>
            <a:tailEnd len="sm" type="none" w="sm"/>
          </a:ln>
        </p:spPr>
        <p:txBody>
          <a:bodyPr anchor="ctr" anchorCtr="0" bIns="91425" lIns="91425" numCol="1" rIns="91425" spcFirstLastPara="1" tIns="91425" wrap="square">
            <a:noAutofit/>
          </a:bodyPr>
          <a:lstStyle/>
          <a:p>
            <a:pPr algn="l" indent="0" lvl="0" marL="0" rtl="0">
              <a:spcBef>
                <a:spcPts val="0"/>
              </a:spcBef>
              <a:spcAft>
                <a:spcPts val="0"/>
              </a:spcAft>
              <a:buNone/>
            </a:pPr>
            <a:r>
              <a:rPr altLang="en-GB" lang="en-GB"/>
              <a:t>Your answer:Another tunnel that </a:t>
            </a:r>
            <a:r>
              <a:rPr altLang="en-GB" lang="en-GB"/>
              <a:t>they</a:t>
            </a:r>
            <a:r>
              <a:rPr altLang="en-GB" lang="en-GB"/>
              <a:t> dug. Yes because </a:t>
            </a:r>
            <a:r>
              <a:rPr altLang="en-GB" lang="en-GB"/>
              <a:t>excavator </a:t>
            </a:r>
            <a:r>
              <a:rPr altLang="en-GB" lang="en-GB"/>
              <a:t>can't</a:t>
            </a:r>
            <a:r>
              <a:rPr altLang="en-GB" lang="en-GB"/>
              <a:t> dig that deep but only shovel can if you have the </a:t>
            </a:r>
            <a:r>
              <a:rPr altLang="en-GB" lang="en-GB"/>
              <a:t>strength you will able to do it.</a:t>
            </a:r>
            <a:endParaRPr/>
          </a:p>
        </p:txBody>
      </p:sp>
      <p:pic>
        <p:nvPicPr>
          <p:cNvPr id="101" name="Google Shape;101;p18"/>
          <p:cNvPicPr preferRelativeResize="0"/>
          <p:nvPr/>
        </p:nvPicPr>
        <p:blipFill>
          <a:blip r:embed="rId3">
            <a:alphaModFix/>
          </a:blip>
          <a:stretch>
            <a:fillRect/>
          </a:stretch>
        </p:blipFill>
        <p:spPr>
          <a:xfrm>
            <a:off x="186749" y="2380075"/>
            <a:ext cx="2411500" cy="14692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9"/>
          <p:cNvSpPr txBox="1"/>
          <p:nvPr>
            <p:ph idx="1" type="body"/>
          </p:nvPr>
        </p:nvSpPr>
        <p:spPr>
          <a:xfrm>
            <a:off x="154700" y="783175"/>
            <a:ext cx="8776500" cy="580200"/>
          </a:xfrm>
          <a:prstGeom prst="rect">
            <a:avLst/>
          </a:prstGeom>
        </p:spPr>
        <p:txBody>
          <a:bodyPr anchor="t" anchorCtr="0" bIns="91425" lIns="91425" numCol="1" rIns="91425" spcFirstLastPara="1" tIns="91425" wrap="square">
            <a:noAutofit/>
          </a:bodyPr>
          <a:lstStyle/>
          <a:p>
            <a:pPr algn="l" indent="0" lvl="0" marL="0" rtl="0">
              <a:spcBef>
                <a:spcPts val="1200"/>
              </a:spcBef>
              <a:spcAft>
                <a:spcPts val="0"/>
              </a:spcAft>
              <a:buNone/>
            </a:pPr>
            <a:r>
              <a:rPr altLang="en-GB" b="1" lang="en-GB" sz="1300">
                <a:solidFill>
                  <a:schemeClr val="dk1"/>
                </a:solidFill>
                <a:latin typeface="Muli"/>
                <a:ea typeface="Muli"/>
                <a:cs typeface="Muli"/>
                <a:sym typeface="Muli"/>
              </a:rPr>
              <a:t>Write a summary of the "Best Part" of the chase in 4 bullet points.</a:t>
            </a:r>
            <a:endParaRPr b="1" sz="1300">
              <a:solidFill>
                <a:schemeClr val="dk1"/>
              </a:solidFill>
              <a:latin typeface="Muli"/>
              <a:ea typeface="Muli"/>
              <a:cs typeface="Muli"/>
              <a:sym typeface="Muli"/>
            </a:endParaRPr>
          </a:p>
          <a:p>
            <a:pPr algn="l" indent="0" lvl="0" marL="0" rtl="0">
              <a:spcBef>
                <a:spcPts val="1200"/>
              </a:spcBef>
              <a:spcAft>
                <a:spcPts val="0"/>
              </a:spcAft>
              <a:buNone/>
            </a:pPr>
            <a:r>
              <a:t/>
            </a:r>
            <a:endParaRPr b="1" sz="1300">
              <a:solidFill>
                <a:schemeClr val="dk1"/>
              </a:solidFill>
              <a:latin typeface="Muli"/>
              <a:ea typeface="Muli"/>
              <a:cs typeface="Muli"/>
              <a:sym typeface="Muli"/>
            </a:endParaRPr>
          </a:p>
          <a:p>
            <a:pPr algn="l" indent="0" lvl="0" marL="0" rtl="0">
              <a:spcBef>
                <a:spcPts val="1200"/>
              </a:spcBef>
              <a:spcAft>
                <a:spcPts val="0"/>
              </a:spcAft>
              <a:buNone/>
            </a:pPr>
            <a:r>
              <a:t/>
            </a:r>
            <a:endParaRPr b="1" sz="1300">
              <a:solidFill>
                <a:schemeClr val="dk1"/>
              </a:solidFill>
              <a:latin typeface="Muli"/>
              <a:ea typeface="Muli"/>
              <a:cs typeface="Muli"/>
              <a:sym typeface="Muli"/>
            </a:endParaRPr>
          </a:p>
          <a:p>
            <a:pPr algn="l" indent="0" lvl="0" marL="0" rtl="0">
              <a:spcBef>
                <a:spcPts val="1200"/>
              </a:spcBef>
              <a:spcAft>
                <a:spcPts val="1200"/>
              </a:spcAft>
              <a:buNone/>
            </a:pPr>
            <a:r>
              <a:t/>
            </a:r>
            <a:endParaRPr b="1" sz="1300">
              <a:solidFill>
                <a:schemeClr val="dk1"/>
              </a:solidFill>
              <a:latin typeface="Muli"/>
              <a:ea typeface="Muli"/>
              <a:cs typeface="Muli"/>
              <a:sym typeface="Muli"/>
            </a:endParaRPr>
          </a:p>
        </p:txBody>
      </p:sp>
      <p:sp>
        <p:nvSpPr>
          <p:cNvPr id="107" name="Google Shape;107;p19"/>
          <p:cNvSpPr txBox="1"/>
          <p:nvPr>
            <p:ph type="title"/>
          </p:nvPr>
        </p:nvSpPr>
        <p:spPr>
          <a:xfrm>
            <a:off x="0" y="38025"/>
            <a:ext cx="7835700" cy="808500"/>
          </a:xfrm>
          <a:prstGeom prst="rect">
            <a:avLst/>
          </a:prstGeom>
        </p:spPr>
        <p:txBody>
          <a:bodyPr anchor="b" anchorCtr="0" bIns="91425" lIns="91425" numCol="1" rIns="91425" spcFirstLastPara="1" tIns="91425" wrap="square">
            <a:noAutofit/>
          </a:bodyPr>
          <a:lstStyle/>
          <a:p>
            <a:pPr algn="l" indent="0" lvl="0" marL="0" rtl="0">
              <a:spcBef>
                <a:spcPts val="0"/>
              </a:spcBef>
              <a:spcAft>
                <a:spcPts val="0"/>
              </a:spcAft>
              <a:buNone/>
            </a:pPr>
            <a:r>
              <a:rPr altLang="en-GB" lang="en-GB" sz="3800">
                <a:latin typeface="Irish Grover"/>
                <a:ea typeface="Irish Grover"/>
                <a:cs typeface="Irish Grover"/>
                <a:sym typeface="Irish Grover"/>
              </a:rPr>
              <a:t>Summarise your reading</a:t>
            </a:r>
            <a:endParaRPr sz="3800">
              <a:latin typeface="Irish Grover"/>
              <a:ea typeface="Irish Grover"/>
              <a:cs typeface="Irish Grover"/>
              <a:sym typeface="Irish Grover"/>
            </a:endParaRPr>
          </a:p>
        </p:txBody>
      </p:sp>
      <p:sp>
        <p:nvSpPr>
          <p:cNvPr id="108" name="Google Shape;108;p19"/>
          <p:cNvSpPr/>
          <p:nvPr/>
        </p:nvSpPr>
        <p:spPr>
          <a:xfrm>
            <a:off x="3882700" y="1600300"/>
            <a:ext cx="4391400" cy="2994300"/>
          </a:xfrm>
          <a:prstGeom prst="rect">
            <a:avLst/>
          </a:prstGeom>
          <a:solidFill>
            <a:schemeClr val="lt2"/>
          </a:solidFill>
          <a:ln cap="flat" cmpd="sng" w="9525">
            <a:solidFill>
              <a:schemeClr val="dk2"/>
            </a:solidFill>
            <a:prstDash val="solid"/>
            <a:round/>
            <a:headEnd len="sm" type="none" w="sm"/>
            <a:tailEnd len="sm" type="none" w="sm"/>
          </a:ln>
        </p:spPr>
        <p:txBody>
          <a:bodyPr anchor="ctr" anchorCtr="0" bIns="91425" lIns="91425" numCol="1" rIns="91425" spcFirstLastPara="1" tIns="91425" wrap="square">
            <a:noAutofit/>
          </a:bodyPr>
          <a:lstStyle/>
          <a:p>
            <a:pPr algn="l" indent="0" lvl="0" marL="0" rtl="0">
              <a:lnSpc>
                <a:spcPct val="115000"/>
              </a:lnSpc>
              <a:spcBef>
                <a:spcPts val="1200"/>
              </a:spcBef>
              <a:spcAft>
                <a:spcPts val="0"/>
              </a:spcAft>
              <a:buClr>
                <a:schemeClr val="dk1"/>
              </a:buClr>
              <a:buSzPts val="1100"/>
              <a:buFont typeface="Arial"/>
              <a:buNone/>
            </a:pPr>
            <a:r>
              <a:rPr altLang="en-GB" b="1" lang="en-GB" sz="1300">
                <a:solidFill>
                  <a:schemeClr val="dk1"/>
                </a:solidFill>
                <a:latin typeface="Muli"/>
                <a:ea typeface="Muli"/>
                <a:cs typeface="Muli"/>
                <a:sym typeface="Muli"/>
              </a:rPr>
              <a:t>The shovel race: The farmers are annoyed because of Mr. fox he was to clever and careful of going outside.</a:t>
            </a:r>
            <a:endParaRPr b="1" sz="1300">
              <a:solidFill>
                <a:schemeClr val="dk1"/>
              </a:solidFill>
              <a:latin typeface="Muli"/>
              <a:ea typeface="Muli"/>
              <a:cs typeface="Muli"/>
              <a:sym typeface="Muli"/>
            </a:endParaRPr>
          </a:p>
          <a:p>
            <a:pPr algn="l" indent="0" lvl="0" marL="0" rtl="0">
              <a:lnSpc>
                <a:spcPct val="115000"/>
              </a:lnSpc>
              <a:spcBef>
                <a:spcPts val="1200"/>
              </a:spcBef>
              <a:spcAft>
                <a:spcPts val="0"/>
              </a:spcAft>
              <a:buClr>
                <a:schemeClr val="dk1"/>
              </a:buClr>
              <a:buSzPts val="1100"/>
              <a:buFont typeface="Arial"/>
              <a:buNone/>
            </a:pPr>
            <a:r>
              <a:rPr altLang="en-GB" b="1" lang="en-GB" sz="1300">
                <a:solidFill>
                  <a:schemeClr val="dk1"/>
                </a:solidFill>
                <a:latin typeface="Muli"/>
                <a:ea typeface="Muli"/>
                <a:cs typeface="Muli"/>
                <a:sym typeface="Muli"/>
              </a:rPr>
              <a:t>So </a:t>
            </a:r>
            <a:r>
              <a:rPr altLang="en-GB" b="1" lang="en-GB" sz="1300">
                <a:solidFill>
                  <a:schemeClr val="dk1"/>
                </a:solidFill>
                <a:latin typeface="Muli"/>
                <a:ea typeface="Muli"/>
                <a:cs typeface="Muli"/>
                <a:sym typeface="Muli"/>
              </a:rPr>
              <a:t>the</a:t>
            </a:r>
            <a:r>
              <a:rPr altLang="en-GB" b="1" lang="en-GB" sz="1300">
                <a:solidFill>
                  <a:schemeClr val="dk1"/>
                </a:solidFill>
                <a:latin typeface="Muli"/>
                <a:ea typeface="Muli"/>
                <a:cs typeface="Muli"/>
                <a:sym typeface="Muli"/>
              </a:rPr>
              <a:t> 3 farmers had </a:t>
            </a:r>
            <a:r>
              <a:rPr altLang="en-GB" b="1" lang="en-GB" sz="1300">
                <a:solidFill>
                  <a:schemeClr val="dk1"/>
                </a:solidFill>
                <a:latin typeface="Muli"/>
                <a:ea typeface="Muli"/>
                <a:cs typeface="Muli"/>
                <a:sym typeface="Muli"/>
              </a:rPr>
              <a:t>enough</a:t>
            </a:r>
            <a:r>
              <a:rPr altLang="en-GB" b="1" lang="en-GB" sz="1300">
                <a:solidFill>
                  <a:schemeClr val="dk1"/>
                </a:solidFill>
                <a:latin typeface="Muli"/>
                <a:ea typeface="Muli"/>
                <a:cs typeface="Muli"/>
                <a:sym typeface="Muli"/>
              </a:rPr>
              <a:t> they use a big tractor to dig out the fox family.</a:t>
            </a:r>
            <a:endParaRPr b="1" sz="1300">
              <a:solidFill>
                <a:schemeClr val="dk1"/>
              </a:solidFill>
              <a:latin typeface="Muli"/>
              <a:ea typeface="Muli"/>
              <a:cs typeface="Muli"/>
              <a:sym typeface="Muli"/>
            </a:endParaRPr>
          </a:p>
          <a:p>
            <a:pPr algn="l" indent="0" lvl="0" marL="0" rtl="0">
              <a:lnSpc>
                <a:spcPct val="115000"/>
              </a:lnSpc>
              <a:spcBef>
                <a:spcPts val="1200"/>
              </a:spcBef>
              <a:spcAft>
                <a:spcPts val="1200"/>
              </a:spcAft>
              <a:buClr>
                <a:schemeClr val="dk1"/>
              </a:buClr>
              <a:buSzPts val="1100"/>
              <a:buFont typeface="Arial"/>
              <a:buNone/>
            </a:pPr>
            <a:r>
              <a:rPr altLang="en-GB" b="1" lang="en-GB" sz="1300">
                <a:solidFill>
                  <a:schemeClr val="dk1"/>
                </a:solidFill>
                <a:latin typeface="Muli"/>
                <a:ea typeface="Muli"/>
                <a:cs typeface="Muli"/>
                <a:sym typeface="Muli"/>
              </a:rPr>
              <a:t>But the fox family can dig faster than  a man </a:t>
            </a:r>
            <a:r>
              <a:rPr altLang="en-GB" b="1" lang="en-GB" sz="1300">
                <a:solidFill>
                  <a:schemeClr val="dk1"/>
                </a:solidFill>
                <a:latin typeface="Muli"/>
                <a:ea typeface="Muli"/>
                <a:cs typeface="Muli"/>
                <a:sym typeface="Muli"/>
              </a:rPr>
              <a:t>so they</a:t>
            </a:r>
            <a:r>
              <a:rPr altLang="en-GB" b="1" lang="en-GB" sz="1300">
                <a:solidFill>
                  <a:schemeClr val="dk1"/>
                </a:solidFill>
                <a:latin typeface="Muli"/>
                <a:ea typeface="Muli"/>
                <a:cs typeface="Muli"/>
                <a:sym typeface="Muli"/>
              </a:rPr>
              <a:t> dig and dig until the farmers </a:t>
            </a:r>
            <a:r>
              <a:rPr altLang="en-GB" b="1" lang="en-GB" sz="1300">
                <a:solidFill>
                  <a:schemeClr val="dk1"/>
                </a:solidFill>
                <a:latin typeface="Muli"/>
                <a:ea typeface="Muli"/>
                <a:cs typeface="Muli"/>
                <a:sym typeface="Muli"/>
              </a:rPr>
              <a:t>can't</a:t>
            </a:r>
            <a:r>
              <a:rPr altLang="en-GB" b="1" lang="en-GB" sz="1300">
                <a:solidFill>
                  <a:schemeClr val="dk1"/>
                </a:solidFill>
                <a:latin typeface="Muli"/>
                <a:ea typeface="Muli"/>
                <a:cs typeface="Muli"/>
                <a:sym typeface="Muli"/>
              </a:rPr>
              <a:t> dig anymore.</a:t>
            </a:r>
            <a:endParaRPr b="1" sz="1300">
              <a:solidFill>
                <a:schemeClr val="dk1"/>
              </a:solidFill>
              <a:latin typeface="Muli"/>
              <a:ea typeface="Muli"/>
              <a:cs typeface="Muli"/>
              <a:sym typeface="Muli"/>
            </a:endParaRPr>
          </a:p>
        </p:txBody>
      </p:sp>
      <p:sp>
        <p:nvSpPr>
          <p:cNvPr id="109" name="Google Shape;109;p19"/>
          <p:cNvSpPr txBox="1"/>
          <p:nvPr/>
        </p:nvSpPr>
        <p:spPr>
          <a:xfrm>
            <a:off x="154700" y="1206775"/>
            <a:ext cx="3585900" cy="3694200"/>
          </a:xfrm>
          <a:prstGeom prst="rect">
            <a:avLst/>
          </a:prstGeom>
          <a:solidFill>
            <a:srgbClr val="D9EAD3"/>
          </a:solidFill>
          <a:ln>
            <a:noFill/>
          </a:ln>
        </p:spPr>
        <p:txBody>
          <a:bodyPr anchor="t" anchorCtr="0" bIns="91425" lIns="91425" numCol="1" rIns="91425" spcFirstLastPara="1" tIns="91425" wrap="square">
            <a:spAutoFit/>
          </a:bodyPr>
          <a:lstStyle/>
          <a:p>
            <a:pPr algn="l" indent="0" lvl="0" marL="0" rtl="0">
              <a:spcBef>
                <a:spcPts val="0"/>
              </a:spcBef>
              <a:spcAft>
                <a:spcPts val="0"/>
              </a:spcAft>
              <a:buNone/>
            </a:pPr>
            <a:r>
              <a:rPr altLang="en-GB" i="1" lang="en-GB" sz="1200" u="sng">
                <a:solidFill>
                  <a:schemeClr val="dk2"/>
                </a:solidFill>
                <a:latin typeface="Calibri"/>
                <a:ea typeface="Calibri"/>
                <a:cs typeface="Calibri"/>
                <a:sym typeface="Calibri"/>
              </a:rPr>
              <a:t>Examples:</a:t>
            </a:r>
            <a:endParaRPr i="1" sz="1200" u="sng">
              <a:solidFill>
                <a:schemeClr val="dk2"/>
              </a:solidFill>
              <a:latin typeface="Calibri"/>
              <a:ea typeface="Calibri"/>
              <a:cs typeface="Calibri"/>
              <a:sym typeface="Calibri"/>
            </a:endParaRPr>
          </a:p>
          <a:p>
            <a:pPr algn="l" indent="0" lvl="0" marL="0" rtl="0">
              <a:spcBef>
                <a:spcPts val="0"/>
              </a:spcBef>
              <a:spcAft>
                <a:spcPts val="0"/>
              </a:spcAft>
              <a:buNone/>
            </a:pPr>
            <a:r>
              <a:t/>
            </a:r>
            <a:endParaRPr i="1" sz="1200" u="sng">
              <a:solidFill>
                <a:schemeClr val="dk2"/>
              </a:solidFill>
              <a:latin typeface="Calibri"/>
              <a:ea typeface="Calibri"/>
              <a:cs typeface="Calibri"/>
              <a:sym typeface="Calibri"/>
            </a:endParaRPr>
          </a:p>
          <a:p>
            <a:pPr algn="l" indent="0" lvl="0" marL="0" rtl="0">
              <a:spcBef>
                <a:spcPts val="0"/>
              </a:spcBef>
              <a:spcAft>
                <a:spcPts val="0"/>
              </a:spcAft>
              <a:buNone/>
            </a:pPr>
            <a:r>
              <a:rPr altLang="en-GB" b="1" lang="en-GB" sz="1200">
                <a:solidFill>
                  <a:schemeClr val="dk2"/>
                </a:solidFill>
                <a:latin typeface="Calibri"/>
                <a:ea typeface="Calibri"/>
                <a:cs typeface="Calibri"/>
                <a:sym typeface="Calibri"/>
              </a:rPr>
              <a:t>The Surprise Attack:</a:t>
            </a:r>
            <a:r>
              <a:rPr altLang="en-GB" lang="en-GB" sz="1200">
                <a:solidFill>
                  <a:schemeClr val="dk2"/>
                </a:solidFill>
                <a:latin typeface="Calibri"/>
                <a:ea typeface="Calibri"/>
                <a:cs typeface="Calibri"/>
                <a:sym typeface="Calibri"/>
              </a:rPr>
              <a:t> The story gets exciting when the three farmers hide behind a tree and shoot at Mr. Fox, but they only manage to shoot off his tail!</a:t>
            </a:r>
            <a:endParaRPr sz="1200">
              <a:solidFill>
                <a:schemeClr val="dk2"/>
              </a:solidFill>
              <a:latin typeface="Calibri"/>
              <a:ea typeface="Calibri"/>
              <a:cs typeface="Calibri"/>
              <a:sym typeface="Calibri"/>
            </a:endParaRPr>
          </a:p>
          <a:p>
            <a:pPr algn="l" indent="0" lvl="0" marL="0" rtl="0">
              <a:spcBef>
                <a:spcPts val="0"/>
              </a:spcBef>
              <a:spcAft>
                <a:spcPts val="0"/>
              </a:spcAft>
              <a:buNone/>
            </a:pPr>
            <a:r>
              <a:t/>
            </a:r>
            <a:endParaRPr sz="1200">
              <a:solidFill>
                <a:schemeClr val="dk2"/>
              </a:solidFill>
              <a:latin typeface="Calibri"/>
              <a:ea typeface="Calibri"/>
              <a:cs typeface="Calibri"/>
              <a:sym typeface="Calibri"/>
            </a:endParaRPr>
          </a:p>
          <a:p>
            <a:pPr algn="l" indent="0" lvl="0" marL="0" rtl="0">
              <a:spcBef>
                <a:spcPts val="0"/>
              </a:spcBef>
              <a:spcAft>
                <a:spcPts val="0"/>
              </a:spcAft>
              <a:buNone/>
            </a:pPr>
            <a:r>
              <a:rPr altLang="en-GB" b="1" lang="en-GB" sz="1200">
                <a:solidFill>
                  <a:schemeClr val="dk2"/>
                </a:solidFill>
                <a:latin typeface="Calibri"/>
                <a:ea typeface="Calibri"/>
                <a:cs typeface="Calibri"/>
                <a:sym typeface="Calibri"/>
              </a:rPr>
              <a:t>The Shovel Race:</a:t>
            </a:r>
            <a:r>
              <a:rPr altLang="en-GB" lang="en-GB" sz="1200">
                <a:solidFill>
                  <a:schemeClr val="dk2"/>
                </a:solidFill>
                <a:latin typeface="Calibri"/>
                <a:ea typeface="Calibri"/>
                <a:cs typeface="Calibri"/>
                <a:sym typeface="Calibri"/>
              </a:rPr>
              <a:t> The farmers start digging with shovels to catch the foxes, but Mr. Fox tells his family, "Dig for your lives!", and they dig a tunnel so deep that the farmers can't reach them.</a:t>
            </a:r>
            <a:endParaRPr sz="1200">
              <a:solidFill>
                <a:schemeClr val="dk2"/>
              </a:solidFill>
              <a:latin typeface="Calibri"/>
              <a:ea typeface="Calibri"/>
              <a:cs typeface="Calibri"/>
              <a:sym typeface="Calibri"/>
            </a:endParaRPr>
          </a:p>
          <a:p>
            <a:pPr algn="l" indent="0" lvl="0" marL="0" rtl="0">
              <a:spcBef>
                <a:spcPts val="0"/>
              </a:spcBef>
              <a:spcAft>
                <a:spcPts val="0"/>
              </a:spcAft>
              <a:buNone/>
            </a:pPr>
            <a:r>
              <a:t/>
            </a:r>
            <a:endParaRPr sz="1200">
              <a:solidFill>
                <a:schemeClr val="dk2"/>
              </a:solidFill>
              <a:latin typeface="Calibri"/>
              <a:ea typeface="Calibri"/>
              <a:cs typeface="Calibri"/>
              <a:sym typeface="Calibri"/>
            </a:endParaRPr>
          </a:p>
          <a:p>
            <a:pPr algn="l" indent="0" lvl="0" marL="0" rtl="0">
              <a:spcBef>
                <a:spcPts val="0"/>
              </a:spcBef>
              <a:spcAft>
                <a:spcPts val="0"/>
              </a:spcAft>
              <a:buNone/>
            </a:pPr>
            <a:r>
              <a:rPr altLang="en-GB" b="1" lang="en-GB" sz="1200">
                <a:solidFill>
                  <a:schemeClr val="dk2"/>
                </a:solidFill>
                <a:latin typeface="Calibri"/>
                <a:ea typeface="Calibri"/>
                <a:cs typeface="Calibri"/>
                <a:sym typeface="Calibri"/>
              </a:rPr>
              <a:t>The Mechanical Monsters: </a:t>
            </a:r>
            <a:r>
              <a:rPr altLang="en-GB" lang="en-GB" sz="1200">
                <a:solidFill>
                  <a:schemeClr val="dk2"/>
                </a:solidFill>
                <a:latin typeface="Calibri"/>
                <a:ea typeface="Calibri"/>
                <a:cs typeface="Calibri"/>
                <a:sym typeface="Calibri"/>
              </a:rPr>
              <a:t>The farmers get angry and bring in two giant yellow tractors to dig up the whole hill, making a loud "clatter-clatter" sound.</a:t>
            </a:r>
            <a:endParaRPr sz="1200">
              <a:solidFill>
                <a:schemeClr val="dk2"/>
              </a:solidFill>
              <a:latin typeface="Calibri"/>
              <a:ea typeface="Calibri"/>
              <a:cs typeface="Calibri"/>
              <a:sym typeface="Calibri"/>
            </a:endParaRPr>
          </a:p>
          <a:p>
            <a:pPr algn="l" indent="0" lvl="0" marL="0" rtl="0">
              <a:spcBef>
                <a:spcPts val="0"/>
              </a:spcBef>
              <a:spcAft>
                <a:spcPts val="0"/>
              </a:spcAft>
              <a:buNone/>
            </a:pPr>
            <a:r>
              <a:t/>
            </a:r>
            <a:endParaRPr sz="1200">
              <a:solidFill>
                <a:schemeClr val="dk2"/>
              </a:solidFill>
              <a:latin typeface="Calibri"/>
              <a:ea typeface="Calibri"/>
              <a:cs typeface="Calibri"/>
              <a:sym typeface="Calibri"/>
            </a:endParaRPr>
          </a:p>
          <a:p>
            <a:pPr algn="l" indent="0" lvl="0" marL="0" rtl="0">
              <a:spcBef>
                <a:spcPts val="0"/>
              </a:spcBef>
              <a:spcAft>
                <a:spcPts val="0"/>
              </a:spcAft>
              <a:buNone/>
            </a:pPr>
            <a:r>
              <a:rPr altLang="en-GB" b="1" lang="en-GB" sz="1200">
                <a:solidFill>
                  <a:schemeClr val="dk2"/>
                </a:solidFill>
                <a:latin typeface="Calibri"/>
                <a:ea typeface="Calibri"/>
                <a:cs typeface="Calibri"/>
                <a:sym typeface="Calibri"/>
              </a:rPr>
              <a:t>The Narrow Escape:</a:t>
            </a:r>
            <a:r>
              <a:rPr altLang="en-GB" lang="en-GB" sz="1200">
                <a:solidFill>
                  <a:schemeClr val="dk2"/>
                </a:solidFill>
                <a:latin typeface="Calibri"/>
                <a:ea typeface="Calibri"/>
                <a:cs typeface="Calibri"/>
                <a:sym typeface="Calibri"/>
              </a:rPr>
              <a:t> Even though the machines were fast, the foxes worked together and stayed just inches ahead of the shovels until they reached safety deep underground.</a:t>
            </a:r>
            <a:endParaRPr sz="1200">
              <a:solidFill>
                <a:schemeClr val="dk2"/>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0"/>
          <p:cNvSpPr txBox="1"/>
          <p:nvPr>
            <p:ph idx="1" type="body"/>
          </p:nvPr>
        </p:nvSpPr>
        <p:spPr>
          <a:xfrm>
            <a:off x="183750" y="612725"/>
            <a:ext cx="8776500" cy="423600"/>
          </a:xfrm>
          <a:prstGeom prst="rect">
            <a:avLst/>
          </a:prstGeom>
        </p:spPr>
        <p:txBody>
          <a:bodyPr anchor="t" anchorCtr="0" bIns="91425" lIns="91425" numCol="1" rIns="91425" spcFirstLastPara="1" tIns="91425" wrap="square">
            <a:noAutofit/>
          </a:bodyPr>
          <a:lstStyle/>
          <a:p>
            <a:pPr algn="l" indent="0" lvl="0" marL="0" rtl="0">
              <a:spcBef>
                <a:spcPts val="1200"/>
              </a:spcBef>
              <a:spcAft>
                <a:spcPts val="0"/>
              </a:spcAft>
              <a:buNone/>
            </a:pPr>
            <a:r>
              <a:rPr altLang="en-GB" b="1" lang="en-GB" sz="1300">
                <a:solidFill>
                  <a:schemeClr val="dk1"/>
                </a:solidFill>
                <a:latin typeface="Muli"/>
                <a:ea typeface="Muli"/>
                <a:cs typeface="Muli"/>
                <a:sym typeface="Muli"/>
              </a:rPr>
              <a:t>Writing: Write a "Breaking News" report about the farmers destroying the hill.</a:t>
            </a:r>
            <a:endParaRPr b="1" sz="1300">
              <a:solidFill>
                <a:schemeClr val="dk1"/>
              </a:solidFill>
              <a:latin typeface="Muli"/>
              <a:ea typeface="Muli"/>
              <a:cs typeface="Muli"/>
              <a:sym typeface="Muli"/>
            </a:endParaRPr>
          </a:p>
          <a:p>
            <a:pPr algn="l" indent="0" lvl="0" marL="0" rtl="0">
              <a:spcBef>
                <a:spcPts val="1200"/>
              </a:spcBef>
              <a:spcAft>
                <a:spcPts val="0"/>
              </a:spcAft>
              <a:buClr>
                <a:schemeClr val="dk1"/>
              </a:buClr>
              <a:buSzPts val="1100"/>
              <a:buFont typeface="Arial"/>
              <a:buNone/>
            </a:pPr>
            <a:r>
              <a:t/>
            </a:r>
            <a:endParaRPr b="1" sz="1100">
              <a:solidFill>
                <a:schemeClr val="dk1"/>
              </a:solidFill>
            </a:endParaRPr>
          </a:p>
          <a:p>
            <a:pPr algn="l" indent="0" lvl="0" marL="0" rtl="0">
              <a:spcBef>
                <a:spcPts val="1200"/>
              </a:spcBef>
              <a:spcAft>
                <a:spcPts val="0"/>
              </a:spcAft>
              <a:buNone/>
            </a:pPr>
            <a:r>
              <a:t/>
            </a:r>
            <a:endParaRPr b="1" sz="1300">
              <a:solidFill>
                <a:schemeClr val="dk1"/>
              </a:solidFill>
              <a:latin typeface="Muli"/>
              <a:ea typeface="Muli"/>
              <a:cs typeface="Muli"/>
              <a:sym typeface="Muli"/>
            </a:endParaRPr>
          </a:p>
          <a:p>
            <a:pPr algn="l" indent="0" lvl="0" marL="0" rtl="0">
              <a:spcBef>
                <a:spcPts val="1200"/>
              </a:spcBef>
              <a:spcAft>
                <a:spcPts val="1200"/>
              </a:spcAft>
              <a:buNone/>
            </a:pPr>
            <a:r>
              <a:t/>
            </a:r>
            <a:endParaRPr b="1" sz="1300">
              <a:solidFill>
                <a:schemeClr val="dk1"/>
              </a:solidFill>
              <a:latin typeface="Muli"/>
              <a:ea typeface="Muli"/>
              <a:cs typeface="Muli"/>
              <a:sym typeface="Muli"/>
            </a:endParaRPr>
          </a:p>
        </p:txBody>
      </p:sp>
      <p:sp>
        <p:nvSpPr>
          <p:cNvPr id="115" name="Google Shape;115;p20"/>
          <p:cNvSpPr txBox="1"/>
          <p:nvPr>
            <p:ph type="title"/>
          </p:nvPr>
        </p:nvSpPr>
        <p:spPr>
          <a:xfrm>
            <a:off x="0" y="-107625"/>
            <a:ext cx="8988000" cy="808500"/>
          </a:xfrm>
          <a:prstGeom prst="rect">
            <a:avLst/>
          </a:prstGeom>
        </p:spPr>
        <p:txBody>
          <a:bodyPr anchor="b" anchorCtr="0" bIns="91425" lIns="91425" numCol="1" rIns="91425" spcFirstLastPara="1" tIns="91425" wrap="square">
            <a:noAutofit/>
          </a:bodyPr>
          <a:lstStyle/>
          <a:p>
            <a:pPr algn="l" indent="0" lvl="0" marL="0" rtl="0">
              <a:spcBef>
                <a:spcPts val="0"/>
              </a:spcBef>
              <a:spcAft>
                <a:spcPts val="0"/>
              </a:spcAft>
              <a:buNone/>
            </a:pPr>
            <a:r>
              <a:rPr altLang="en-GB" lang="en-GB" sz="3800">
                <a:latin typeface="Irish Grover"/>
                <a:ea typeface="Irish Grover"/>
                <a:cs typeface="Irish Grover"/>
                <a:sym typeface="Irish Grover"/>
              </a:rPr>
              <a:t>Publish</a:t>
            </a:r>
            <a:r>
              <a:rPr altLang="en-GB" lang="en-GB" sz="3800">
                <a:latin typeface="Irish Grover"/>
                <a:ea typeface="Irish Grover"/>
                <a:cs typeface="Irish Grover"/>
                <a:sym typeface="Irish Grover"/>
              </a:rPr>
              <a:t> a news on Newspaper!-</a:t>
            </a:r>
            <a:r>
              <a:rPr altLang="en-GB" lang="en-GB" sz="2800">
                <a:latin typeface="Irish Grover"/>
                <a:ea typeface="Irish Grover"/>
                <a:cs typeface="Irish Grover"/>
                <a:sym typeface="Irish Grover"/>
              </a:rPr>
              <a:t>Link</a:t>
            </a:r>
            <a:endParaRPr sz="2800">
              <a:latin typeface="Irish Grover"/>
              <a:ea typeface="Irish Grover"/>
              <a:cs typeface="Irish Grover"/>
              <a:sym typeface="Irish Grover"/>
            </a:endParaRPr>
          </a:p>
        </p:txBody>
      </p:sp>
      <p:sp>
        <p:nvSpPr>
          <p:cNvPr id="116" name="Google Shape;116;p20"/>
          <p:cNvSpPr/>
          <p:nvPr/>
        </p:nvSpPr>
        <p:spPr>
          <a:xfrm>
            <a:off x="129350" y="1159775"/>
            <a:ext cx="3738600" cy="3897300"/>
          </a:xfrm>
          <a:prstGeom prst="rect">
            <a:avLst/>
          </a:prstGeom>
          <a:solidFill>
            <a:srgbClr val="6AA84F"/>
          </a:solidFill>
          <a:ln cap="flat" cmpd="sng" w="9525">
            <a:solidFill>
              <a:schemeClr val="dk2"/>
            </a:solidFill>
            <a:prstDash val="solid"/>
            <a:round/>
            <a:headEnd len="sm" type="none" w="sm"/>
            <a:tailEnd len="sm" type="none" w="sm"/>
          </a:ln>
        </p:spPr>
        <p:txBody>
          <a:bodyPr anchor="ctr" anchorCtr="0" bIns="91425" lIns="91425" numCol="1" rIns="91425" spcFirstLastPara="1" tIns="91425" wrap="square">
            <a:noAutofit/>
          </a:bodyPr>
          <a:lstStyle/>
          <a:p>
            <a:pPr algn="ctr" indent="0" lvl="0" marL="0" rtl="0">
              <a:lnSpc>
                <a:spcPct val="115000"/>
              </a:lnSpc>
              <a:spcBef>
                <a:spcPts val="0"/>
              </a:spcBef>
              <a:spcAft>
                <a:spcPts val="0"/>
              </a:spcAft>
              <a:buNone/>
            </a:pPr>
            <a:r>
              <a:rPr altLang="en-GB" b="1" lang="en-GB" sz="1200">
                <a:solidFill>
                  <a:schemeClr val="dk1"/>
                </a:solidFill>
              </a:rPr>
              <a:t>Features of a Newspaper</a:t>
            </a:r>
            <a:endParaRPr b="1" sz="1200">
              <a:solidFill>
                <a:schemeClr val="dk1"/>
              </a:solidFill>
            </a:endParaRPr>
          </a:p>
          <a:p>
            <a:pPr algn="ctr" indent="0" lvl="0" marL="0" rtl="0">
              <a:lnSpc>
                <a:spcPct val="115000"/>
              </a:lnSpc>
              <a:spcBef>
                <a:spcPts val="0"/>
              </a:spcBef>
              <a:spcAft>
                <a:spcPts val="0"/>
              </a:spcAft>
              <a:buNone/>
            </a:pPr>
            <a:r>
              <a:t/>
            </a:r>
            <a:endParaRPr b="1" sz="1100">
              <a:solidFill>
                <a:schemeClr val="dk1"/>
              </a:solidFill>
            </a:endParaRPr>
          </a:p>
          <a:p>
            <a:pPr algn="l" indent="0" lvl="0" marL="0" rtl="0">
              <a:lnSpc>
                <a:spcPct val="115000"/>
              </a:lnSpc>
              <a:spcBef>
                <a:spcPts val="0"/>
              </a:spcBef>
              <a:spcAft>
                <a:spcPts val="0"/>
              </a:spcAft>
              <a:buNone/>
            </a:pPr>
            <a:r>
              <a:rPr altLang="en-GB" b="1" lang="en-GB" sz="1000">
                <a:solidFill>
                  <a:schemeClr val="dk1"/>
                </a:solidFill>
              </a:rPr>
              <a:t>Headline – </a:t>
            </a:r>
            <a:r>
              <a:rPr altLang="en-GB" lang="en-GB" sz="900">
                <a:solidFill>
                  <a:schemeClr val="dk1"/>
                </a:solidFill>
              </a:rPr>
              <a:t>usually only a few words. It tries to attract the attention of the reader by telling</a:t>
            </a:r>
            <a:endParaRPr sz="900">
              <a:solidFill>
                <a:schemeClr val="dk1"/>
              </a:solidFill>
            </a:endParaRPr>
          </a:p>
          <a:p>
            <a:pPr algn="l" indent="0" lvl="0" marL="0" rtl="0">
              <a:lnSpc>
                <a:spcPct val="115000"/>
              </a:lnSpc>
              <a:spcBef>
                <a:spcPts val="0"/>
              </a:spcBef>
              <a:spcAft>
                <a:spcPts val="0"/>
              </a:spcAft>
              <a:buNone/>
            </a:pPr>
            <a:r>
              <a:rPr altLang="en-GB" lang="en-GB" sz="900">
                <a:solidFill>
                  <a:schemeClr val="dk1"/>
                </a:solidFill>
              </a:rPr>
              <a:t>them briefly what the story is about.</a:t>
            </a:r>
            <a:endParaRPr sz="900">
              <a:solidFill>
                <a:schemeClr val="dk1"/>
              </a:solidFill>
            </a:endParaRPr>
          </a:p>
          <a:p>
            <a:pPr algn="l" indent="0" lvl="0" marL="0" rtl="0">
              <a:lnSpc>
                <a:spcPct val="115000"/>
              </a:lnSpc>
              <a:spcBef>
                <a:spcPts val="0"/>
              </a:spcBef>
              <a:spcAft>
                <a:spcPts val="0"/>
              </a:spcAft>
              <a:buNone/>
            </a:pPr>
            <a:r>
              <a:rPr altLang="en-GB" b="1" lang="en-GB" sz="1000">
                <a:solidFill>
                  <a:schemeClr val="dk1"/>
                </a:solidFill>
              </a:rPr>
              <a:t>By author– </a:t>
            </a:r>
            <a:r>
              <a:rPr altLang="en-GB" lang="en-GB" sz="1000">
                <a:solidFill>
                  <a:schemeClr val="dk1"/>
                </a:solidFill>
              </a:rPr>
              <a:t>who wrote the article</a:t>
            </a:r>
            <a:endParaRPr sz="1000">
              <a:solidFill>
                <a:schemeClr val="dk1"/>
              </a:solidFill>
            </a:endParaRPr>
          </a:p>
          <a:p>
            <a:pPr algn="l" indent="0" lvl="0" marL="0" rtl="0">
              <a:lnSpc>
                <a:spcPct val="115000"/>
              </a:lnSpc>
              <a:spcBef>
                <a:spcPts val="0"/>
              </a:spcBef>
              <a:spcAft>
                <a:spcPts val="0"/>
              </a:spcAft>
              <a:buNone/>
            </a:pPr>
            <a:r>
              <a:rPr altLang="en-GB" b="1" lang="en-GB" sz="1000">
                <a:solidFill>
                  <a:schemeClr val="dk1"/>
                </a:solidFill>
              </a:rPr>
              <a:t>Introduction (orientation)</a:t>
            </a:r>
            <a:r>
              <a:rPr altLang="en-GB" lang="en-GB" sz="1000">
                <a:solidFill>
                  <a:schemeClr val="dk1"/>
                </a:solidFill>
              </a:rPr>
              <a:t>– summarises the main points of the article (the 5 Ws)</a:t>
            </a:r>
            <a:endParaRPr sz="1000">
              <a:solidFill>
                <a:schemeClr val="dk1"/>
              </a:solidFill>
            </a:endParaRPr>
          </a:p>
          <a:p>
            <a:pPr algn="l" indent="0" lvl="0" marL="0" rtl="0">
              <a:lnSpc>
                <a:spcPct val="115000"/>
              </a:lnSpc>
              <a:spcBef>
                <a:spcPts val="0"/>
              </a:spcBef>
              <a:spcAft>
                <a:spcPts val="0"/>
              </a:spcAft>
              <a:buNone/>
            </a:pPr>
            <a:r>
              <a:rPr altLang="en-GB" lang="en-GB" sz="1000">
                <a:solidFill>
                  <a:schemeClr val="dk1"/>
                </a:solidFill>
              </a:rPr>
              <a:t>Identify the 5 Ws</a:t>
            </a:r>
            <a:endParaRPr sz="1000">
              <a:solidFill>
                <a:schemeClr val="dk1"/>
              </a:solidFill>
            </a:endParaRPr>
          </a:p>
          <a:p>
            <a:pPr algn="l" indent="-285750" lvl="0" marL="457200" rtl="0">
              <a:lnSpc>
                <a:spcPct val="115000"/>
              </a:lnSpc>
              <a:spcBef>
                <a:spcPts val="0"/>
              </a:spcBef>
              <a:spcAft>
                <a:spcPts val="0"/>
              </a:spcAft>
              <a:buClr>
                <a:schemeClr val="dk1"/>
              </a:buClr>
              <a:buSzPts val="900"/>
              <a:buChar char="●"/>
            </a:pPr>
            <a:r>
              <a:rPr altLang="en-GB" lang="en-GB" sz="900">
                <a:solidFill>
                  <a:schemeClr val="dk1"/>
                </a:solidFill>
              </a:rPr>
              <a:t>When did the incident/event happen?</a:t>
            </a:r>
            <a:endParaRPr sz="900">
              <a:solidFill>
                <a:schemeClr val="dk1"/>
              </a:solidFill>
            </a:endParaRPr>
          </a:p>
          <a:p>
            <a:pPr algn="l" indent="-285750" lvl="0" marL="457200" rtl="0">
              <a:lnSpc>
                <a:spcPct val="115000"/>
              </a:lnSpc>
              <a:spcBef>
                <a:spcPts val="0"/>
              </a:spcBef>
              <a:spcAft>
                <a:spcPts val="0"/>
              </a:spcAft>
              <a:buClr>
                <a:schemeClr val="dk1"/>
              </a:buClr>
              <a:buSzPts val="900"/>
              <a:buChar char="●"/>
            </a:pPr>
            <a:r>
              <a:rPr altLang="en-GB" lang="en-GB" sz="900">
                <a:solidFill>
                  <a:schemeClr val="dk1"/>
                </a:solidFill>
              </a:rPr>
              <a:t>Who is the article about?</a:t>
            </a:r>
            <a:endParaRPr sz="900">
              <a:solidFill>
                <a:schemeClr val="dk1"/>
              </a:solidFill>
            </a:endParaRPr>
          </a:p>
          <a:p>
            <a:pPr algn="l" indent="-285750" lvl="0" marL="457200" rtl="0">
              <a:lnSpc>
                <a:spcPct val="115000"/>
              </a:lnSpc>
              <a:spcBef>
                <a:spcPts val="0"/>
              </a:spcBef>
              <a:spcAft>
                <a:spcPts val="0"/>
              </a:spcAft>
              <a:buClr>
                <a:schemeClr val="dk1"/>
              </a:buClr>
              <a:buSzPts val="900"/>
              <a:buChar char="●"/>
            </a:pPr>
            <a:r>
              <a:rPr altLang="en-GB" lang="en-GB" sz="900">
                <a:solidFill>
                  <a:schemeClr val="dk1"/>
                </a:solidFill>
              </a:rPr>
              <a:t>What happened?</a:t>
            </a:r>
            <a:endParaRPr sz="900">
              <a:solidFill>
                <a:schemeClr val="dk1"/>
              </a:solidFill>
            </a:endParaRPr>
          </a:p>
          <a:p>
            <a:pPr algn="l" indent="-285750" lvl="0" marL="457200" rtl="0">
              <a:lnSpc>
                <a:spcPct val="115000"/>
              </a:lnSpc>
              <a:spcBef>
                <a:spcPts val="0"/>
              </a:spcBef>
              <a:spcAft>
                <a:spcPts val="0"/>
              </a:spcAft>
              <a:buClr>
                <a:schemeClr val="dk1"/>
              </a:buClr>
              <a:buSzPts val="900"/>
              <a:buChar char="●"/>
            </a:pPr>
            <a:r>
              <a:rPr altLang="en-GB" lang="en-GB" sz="900">
                <a:solidFill>
                  <a:schemeClr val="dk1"/>
                </a:solidFill>
              </a:rPr>
              <a:t>Where did the incident/event happen?</a:t>
            </a:r>
            <a:endParaRPr sz="900">
              <a:solidFill>
                <a:schemeClr val="dk1"/>
              </a:solidFill>
            </a:endParaRPr>
          </a:p>
          <a:p>
            <a:pPr algn="l" indent="-285750" lvl="0" marL="457200" rtl="0">
              <a:lnSpc>
                <a:spcPct val="115000"/>
              </a:lnSpc>
              <a:spcBef>
                <a:spcPts val="0"/>
              </a:spcBef>
              <a:spcAft>
                <a:spcPts val="0"/>
              </a:spcAft>
              <a:buClr>
                <a:schemeClr val="dk1"/>
              </a:buClr>
              <a:buSzPts val="900"/>
              <a:buChar char="●"/>
            </a:pPr>
            <a:r>
              <a:rPr altLang="en-GB" lang="en-GB" sz="900">
                <a:solidFill>
                  <a:schemeClr val="dk1"/>
                </a:solidFill>
              </a:rPr>
              <a:t>Why did it happen? or Why would the reader be interested?</a:t>
            </a:r>
            <a:endParaRPr sz="900">
              <a:solidFill>
                <a:schemeClr val="dk1"/>
              </a:solidFill>
            </a:endParaRPr>
          </a:p>
          <a:p>
            <a:pPr algn="l" indent="0" lvl="0" marL="0" rtl="0">
              <a:lnSpc>
                <a:spcPct val="115000"/>
              </a:lnSpc>
              <a:spcBef>
                <a:spcPts val="0"/>
              </a:spcBef>
              <a:spcAft>
                <a:spcPts val="0"/>
              </a:spcAft>
              <a:buNone/>
            </a:pPr>
            <a:r>
              <a:rPr altLang="en-GB" b="1" lang="en-GB" sz="1000">
                <a:solidFill>
                  <a:schemeClr val="dk1"/>
                </a:solidFill>
              </a:rPr>
              <a:t>Photographs and captions – </a:t>
            </a:r>
            <a:r>
              <a:rPr altLang="en-GB" lang="en-GB" sz="1000">
                <a:solidFill>
                  <a:schemeClr val="dk1"/>
                </a:solidFill>
              </a:rPr>
              <a:t>images with an explanatory sentence.</a:t>
            </a:r>
            <a:endParaRPr sz="1000">
              <a:solidFill>
                <a:schemeClr val="dk1"/>
              </a:solidFill>
            </a:endParaRPr>
          </a:p>
          <a:p>
            <a:pPr algn="l" indent="0" lvl="0" marL="0" rtl="0">
              <a:lnSpc>
                <a:spcPct val="115000"/>
              </a:lnSpc>
              <a:spcBef>
                <a:spcPts val="0"/>
              </a:spcBef>
              <a:spcAft>
                <a:spcPts val="0"/>
              </a:spcAft>
              <a:buNone/>
            </a:pPr>
            <a:r>
              <a:rPr altLang="en-GB" lang="en-GB" sz="1000">
                <a:solidFill>
                  <a:schemeClr val="dk1"/>
                </a:solidFill>
              </a:rPr>
              <a:t>Describe what images and captions your article has included.</a:t>
            </a:r>
            <a:endParaRPr sz="1000">
              <a:solidFill>
                <a:schemeClr val="dk1"/>
              </a:solidFill>
            </a:endParaRPr>
          </a:p>
          <a:p>
            <a:pPr algn="l" indent="0" lvl="0" marL="0" rtl="0">
              <a:lnSpc>
                <a:spcPct val="115000"/>
              </a:lnSpc>
              <a:spcBef>
                <a:spcPts val="0"/>
              </a:spcBef>
              <a:spcAft>
                <a:spcPts val="0"/>
              </a:spcAft>
              <a:buNone/>
            </a:pPr>
            <a:r>
              <a:rPr altLang="en-GB" b="1" lang="en-GB" sz="1000">
                <a:solidFill>
                  <a:schemeClr val="dk1"/>
                </a:solidFill>
              </a:rPr>
              <a:t>Perspective:</a:t>
            </a:r>
            <a:r>
              <a:rPr altLang="en-GB" lang="en-GB" sz="1000">
                <a:solidFill>
                  <a:schemeClr val="dk1"/>
                </a:solidFill>
              </a:rPr>
              <a:t> Remember, a forest newspaper would think the farmers are the "Bad Guys"!</a:t>
            </a:r>
            <a:endParaRPr sz="1000">
              <a:solidFill>
                <a:schemeClr val="dk1"/>
              </a:solidFill>
            </a:endParaRPr>
          </a:p>
        </p:txBody>
      </p:sp>
      <p:sp>
        <p:nvSpPr>
          <p:cNvPr id="117" name="Google Shape;117;p20"/>
          <p:cNvSpPr/>
          <p:nvPr/>
        </p:nvSpPr>
        <p:spPr>
          <a:xfrm>
            <a:off x="4038425" y="1165650"/>
            <a:ext cx="4984800" cy="3897300"/>
          </a:xfrm>
          <a:prstGeom prst="rect">
            <a:avLst/>
          </a:prstGeom>
          <a:solidFill>
            <a:schemeClr val="lt2"/>
          </a:solidFill>
          <a:ln cap="flat" cmpd="sng" w="9525">
            <a:solidFill>
              <a:schemeClr val="dk2"/>
            </a:solidFill>
            <a:prstDash val="solid"/>
            <a:round/>
            <a:headEnd len="sm" type="none" w="sm"/>
            <a:tailEnd len="sm" type="none" w="sm"/>
          </a:ln>
        </p:spPr>
        <p:txBody>
          <a:bodyPr anchor="ctr" anchorCtr="0" bIns="91425" lIns="91425" numCol="1" rIns="91425" spcFirstLastPara="1" tIns="91425" wrap="square">
            <a:noAutofit/>
          </a:bodyPr>
          <a:lstStyle/>
          <a:p>
            <a:pPr algn="ctr" indent="0" lvl="0" marL="0" rtl="0">
              <a:spcBef>
                <a:spcPts val="0"/>
              </a:spcBef>
              <a:spcAft>
                <a:spcPts val="0"/>
              </a:spcAft>
              <a:buNone/>
            </a:pPr>
            <a:r>
              <a:t/>
            </a:r>
            <a:endParaRPr/>
          </a:p>
          <a:p>
            <a:pPr algn="ctr" indent="0" lvl="0" marL="0" rtl="0">
              <a:spcBef>
                <a:spcPts val="0"/>
              </a:spcBef>
              <a:spcAft>
                <a:spcPts val="0"/>
              </a:spcAft>
              <a:buNone/>
            </a:pPr>
            <a:r>
              <a:t/>
            </a:r>
            <a:endParaRPr/>
          </a:p>
          <a:p>
            <a:pPr algn="ctr" indent="0" lvl="0" marL="0" rtl="0">
              <a:spcBef>
                <a:spcPts val="0"/>
              </a:spcBef>
              <a:spcAft>
                <a:spcPts val="0"/>
              </a:spcAft>
              <a:buNone/>
            </a:pPr>
            <a:r>
              <a:t/>
            </a:r>
            <a:endParaRPr/>
          </a:p>
          <a:p>
            <a:pPr algn="ctr" indent="0" lvl="0" marL="0" rtl="0">
              <a:spcBef>
                <a:spcPts val="0"/>
              </a:spcBef>
              <a:spcAft>
                <a:spcPts val="0"/>
              </a:spcAft>
              <a:buNone/>
            </a:pPr>
            <a:r>
              <a:t/>
            </a:r>
            <a:endParaRPr/>
          </a:p>
          <a:p>
            <a:pPr algn="ctr" indent="0" lvl="0" marL="0" rtl="0">
              <a:spcBef>
                <a:spcPts val="0"/>
              </a:spcBef>
              <a:spcAft>
                <a:spcPts val="0"/>
              </a:spcAft>
              <a:buNone/>
            </a:pPr>
            <a:r>
              <a:t/>
            </a:r>
            <a:endParaRPr/>
          </a:p>
          <a:p>
            <a:pPr algn="ctr" indent="0" lvl="0" marL="0" rtl="0">
              <a:spcBef>
                <a:spcPts val="0"/>
              </a:spcBef>
              <a:spcAft>
                <a:spcPts val="0"/>
              </a:spcAft>
              <a:buNone/>
            </a:pPr>
            <a:r>
              <a:rPr altLang="en-GB" lang="en-GB">
                <a:latin typeface="Andika"/>
                <a:ea typeface="Andika"/>
                <a:cs typeface="Andika"/>
                <a:sym typeface="Andika"/>
              </a:rPr>
              <a:t>By Ms Song the Owl</a:t>
            </a:r>
            <a:endParaRPr>
              <a:latin typeface="Andika"/>
              <a:ea typeface="Andika"/>
              <a:cs typeface="Andika"/>
              <a:sym typeface="Andika"/>
            </a:endParaRPr>
          </a:p>
          <a:p>
            <a:pPr algn="ctr" indent="0" lvl="0" marL="0" rtl="0">
              <a:spcBef>
                <a:spcPts val="0"/>
              </a:spcBef>
              <a:spcAft>
                <a:spcPts val="0"/>
              </a:spcAft>
              <a:buNone/>
            </a:pPr>
            <a:r>
              <a:t/>
            </a:r>
            <a:endParaRPr>
              <a:latin typeface="Andika"/>
              <a:ea typeface="Andika"/>
              <a:cs typeface="Andika"/>
              <a:sym typeface="Andika"/>
            </a:endParaRPr>
          </a:p>
          <a:p>
            <a:pPr algn="ctr" indent="0" lvl="0" marL="0" rtl="0">
              <a:spcBef>
                <a:spcPts val="0"/>
              </a:spcBef>
              <a:spcAft>
                <a:spcPts val="0"/>
              </a:spcAft>
              <a:buNone/>
            </a:pPr>
            <a:r>
              <a:rPr altLang="en-GB" lang="en-GB" sz="1100">
                <a:solidFill>
                  <a:schemeClr val="dk1"/>
                </a:solidFill>
                <a:latin typeface="Andika"/>
                <a:ea typeface="Andika"/>
                <a:cs typeface="Andika"/>
                <a:sym typeface="Andika"/>
              </a:rPr>
              <a:t>Yesterday afternoon , the local Fox family narrowly escaped a terrifying attack by two giant mechanical monsters on the High Hill . The machines were brought in by three angry farmers because they wanted to catch the foxes once and for all.</a:t>
            </a:r>
            <a:endParaRPr sz="1100">
              <a:solidFill>
                <a:schemeClr val="dk1"/>
              </a:solidFill>
              <a:latin typeface="Andika"/>
              <a:ea typeface="Andika"/>
              <a:cs typeface="Andika"/>
              <a:sym typeface="Andika"/>
            </a:endParaRPr>
          </a:p>
          <a:p>
            <a:pPr algn="ctr" indent="0" lvl="0" marL="0" rtl="0">
              <a:spcBef>
                <a:spcPts val="0"/>
              </a:spcBef>
              <a:spcAft>
                <a:spcPts val="0"/>
              </a:spcAft>
              <a:buNone/>
            </a:pPr>
            <a:r>
              <a:t/>
            </a:r>
            <a:endParaRPr sz="1100">
              <a:solidFill>
                <a:schemeClr val="dk1"/>
              </a:solidFill>
              <a:latin typeface="Andika"/>
              <a:ea typeface="Andika"/>
              <a:cs typeface="Andika"/>
              <a:sym typeface="Andika"/>
            </a:endParaRPr>
          </a:p>
          <a:p>
            <a:pPr algn="l" indent="0" lvl="0" marL="0" rtl="0">
              <a:lnSpc>
                <a:spcPct val="115000"/>
              </a:lnSpc>
              <a:spcBef>
                <a:spcPts val="1200"/>
              </a:spcBef>
              <a:spcAft>
                <a:spcPts val="0"/>
              </a:spcAft>
              <a:buClr>
                <a:schemeClr val="dk1"/>
              </a:buClr>
              <a:buSzPts val="1100"/>
              <a:buFont typeface="Arial"/>
              <a:buNone/>
            </a:pPr>
            <a:r>
              <a:rPr altLang="en-GB" lang="en-GB" sz="1100">
                <a:solidFill>
                  <a:schemeClr val="dk1"/>
                </a:solidFill>
                <a:latin typeface="Andika"/>
                <a:ea typeface="Andika"/>
                <a:cs typeface="Andika"/>
                <a:sym typeface="Andika"/>
              </a:rPr>
              <a:t>The quiet of the valley was broken by a "clatter-clatter" sound as Farmers Boggis, Bunce, and Bean drove giant tractors up the slope. Witnesses say the machines began "biting" great chunks out of the hill. Mr. Fox and his family had to dig faster than they ever have before to stay ahead of the sharp metal shovels.</a:t>
            </a:r>
            <a:endParaRPr sz="1100">
              <a:solidFill>
                <a:schemeClr val="dk1"/>
              </a:solidFill>
              <a:latin typeface="Andika"/>
              <a:ea typeface="Andika"/>
              <a:cs typeface="Andika"/>
              <a:sym typeface="Andika"/>
            </a:endParaRPr>
          </a:p>
          <a:p>
            <a:pPr algn="l" indent="0" lvl="0" marL="0" rtl="0">
              <a:lnSpc>
                <a:spcPct val="115000"/>
              </a:lnSpc>
              <a:spcBef>
                <a:spcPts val="1200"/>
              </a:spcBef>
              <a:spcAft>
                <a:spcPts val="1200"/>
              </a:spcAft>
              <a:buNone/>
            </a:pPr>
            <a:r>
              <a:rPr altLang="en-GB" lang="en-GB" sz="1100">
                <a:solidFill>
                  <a:schemeClr val="dk1"/>
                </a:solidFill>
                <a:latin typeface="Andika"/>
                <a:ea typeface="Andika"/>
                <a:cs typeface="Andika"/>
                <a:sym typeface="Andika"/>
              </a:rPr>
              <a:t>"It was a miracle," said one local rabbit. "The foxes stayed just inches ahead of the blades. Now, there is a giant hole where the hill used to be!"</a:t>
            </a:r>
            <a:endParaRPr sz="1100">
              <a:solidFill>
                <a:schemeClr val="dk1"/>
              </a:solidFill>
              <a:latin typeface="Andika"/>
              <a:ea typeface="Andika"/>
              <a:cs typeface="Andika"/>
              <a:sym typeface="Andika"/>
            </a:endParaRPr>
          </a:p>
        </p:txBody>
      </p:sp>
      <p:sp>
        <p:nvSpPr>
          <p:cNvPr id="118" name="Google Shape;118;p20"/>
          <p:cNvSpPr/>
          <p:nvPr/>
        </p:nvSpPr>
        <p:spPr>
          <a:xfrm>
            <a:off x="4608663" y="1229701"/>
            <a:ext cx="3844330" cy="808499"/>
          </a:xfrm>
          <a:prstGeom prst="rect">
            <a:avLst/>
          </a:prstGeom>
        </p:spPr>
        <p:txBody>
          <a:bodyPr numCol="1">
            <a:prstTxWarp prst="textPlain"/>
          </a:bodyPr>
          <a:lstStyle/>
          <a:p>
            <a:pPr algn="ctr" lvl="0"/>
            <a:r>
              <a:rPr b="0" i="0">
                <a:ln cap="flat" cmpd="sng" w="9525">
                  <a:solidFill>
                    <a:schemeClr val="dk2"/>
                  </a:solidFill>
                  <a:prstDash val="solid"/>
                  <a:round/>
                  <a:headEnd len="sm" type="none" w="sm"/>
                  <a:tailEnd len="sm" type="none" w="sm"/>
                </a:ln>
                <a:solidFill>
                  <a:srgbClr val="FF9900"/>
                </a:solidFill>
                <a:latin typeface="Luckiest Guy"/>
              </a:rPr>
              <a:t>THE DAILY NEWS</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1"/>
          <p:cNvSpPr txBox="1"/>
          <p:nvPr>
            <p:ph idx="1" type="body"/>
          </p:nvPr>
        </p:nvSpPr>
        <p:spPr>
          <a:xfrm>
            <a:off x="154700" y="783175"/>
            <a:ext cx="8776500" cy="580200"/>
          </a:xfrm>
          <a:prstGeom prst="rect">
            <a:avLst/>
          </a:prstGeom>
        </p:spPr>
        <p:txBody>
          <a:bodyPr anchor="t" anchorCtr="0" bIns="91425" lIns="91425" numCol="1" rIns="91425" spcFirstLastPara="1" tIns="91425" wrap="square">
            <a:noAutofit/>
          </a:bodyPr>
          <a:lstStyle/>
          <a:p>
            <a:pPr algn="l" indent="0" lvl="0" marL="0" rtl="0">
              <a:spcBef>
                <a:spcPts val="1200"/>
              </a:spcBef>
              <a:spcAft>
                <a:spcPts val="0"/>
              </a:spcAft>
              <a:buNone/>
            </a:pPr>
            <a:r>
              <a:rPr altLang="en-GB" b="1" lang="en-GB" sz="1300">
                <a:solidFill>
                  <a:schemeClr val="dk1"/>
                </a:solidFill>
                <a:latin typeface="Muli"/>
                <a:ea typeface="Muli"/>
                <a:cs typeface="Muli"/>
                <a:sym typeface="Muli"/>
              </a:rPr>
              <a:t>Draw on paper or in google drawing to help Mr Fox to build a ‘Tunnel map’ showing the path the foxes dug to escape.</a:t>
            </a:r>
            <a:endParaRPr b="1" sz="1300">
              <a:solidFill>
                <a:schemeClr val="dk1"/>
              </a:solidFill>
              <a:latin typeface="Muli"/>
              <a:ea typeface="Muli"/>
              <a:cs typeface="Muli"/>
              <a:sym typeface="Muli"/>
            </a:endParaRPr>
          </a:p>
          <a:p>
            <a:pPr algn="l" indent="0" lvl="0" marL="0" rtl="0">
              <a:spcBef>
                <a:spcPts val="1200"/>
              </a:spcBef>
              <a:spcAft>
                <a:spcPts val="0"/>
              </a:spcAft>
              <a:buNone/>
            </a:pPr>
            <a:r>
              <a:t/>
            </a:r>
            <a:endParaRPr b="1" sz="1300">
              <a:solidFill>
                <a:schemeClr val="dk1"/>
              </a:solidFill>
              <a:latin typeface="Muli"/>
              <a:ea typeface="Muli"/>
              <a:cs typeface="Muli"/>
              <a:sym typeface="Muli"/>
            </a:endParaRPr>
          </a:p>
          <a:p>
            <a:pPr algn="l" indent="0" lvl="0" marL="0" rtl="0">
              <a:spcBef>
                <a:spcPts val="1200"/>
              </a:spcBef>
              <a:spcAft>
                <a:spcPts val="1200"/>
              </a:spcAft>
              <a:buNone/>
            </a:pPr>
            <a:r>
              <a:t/>
            </a:r>
            <a:endParaRPr b="1" sz="1300">
              <a:solidFill>
                <a:schemeClr val="dk1"/>
              </a:solidFill>
              <a:latin typeface="Muli"/>
              <a:ea typeface="Muli"/>
              <a:cs typeface="Muli"/>
              <a:sym typeface="Muli"/>
            </a:endParaRPr>
          </a:p>
        </p:txBody>
      </p:sp>
      <p:sp>
        <p:nvSpPr>
          <p:cNvPr id="124" name="Google Shape;124;p21"/>
          <p:cNvSpPr txBox="1"/>
          <p:nvPr>
            <p:ph type="title"/>
          </p:nvPr>
        </p:nvSpPr>
        <p:spPr>
          <a:xfrm>
            <a:off x="0" y="38025"/>
            <a:ext cx="4102200" cy="808500"/>
          </a:xfrm>
          <a:prstGeom prst="rect">
            <a:avLst/>
          </a:prstGeom>
        </p:spPr>
        <p:txBody>
          <a:bodyPr anchor="b" anchorCtr="0" bIns="91425" lIns="91425" numCol="1" rIns="91425" spcFirstLastPara="1" tIns="91425" wrap="square">
            <a:noAutofit/>
          </a:bodyPr>
          <a:lstStyle/>
          <a:p>
            <a:pPr algn="l" indent="0" lvl="0" marL="0" rtl="0">
              <a:spcBef>
                <a:spcPts val="0"/>
              </a:spcBef>
              <a:spcAft>
                <a:spcPts val="0"/>
              </a:spcAft>
              <a:buNone/>
            </a:pPr>
            <a:r>
              <a:rPr altLang="en-GB" lang="en-GB" sz="3800">
                <a:latin typeface="Irish Grover"/>
                <a:ea typeface="Irish Grover"/>
                <a:cs typeface="Irish Grover"/>
                <a:sym typeface="Irish Grover"/>
              </a:rPr>
              <a:t>Creative Task</a:t>
            </a:r>
            <a:endParaRPr sz="3800">
              <a:latin typeface="Irish Grover"/>
              <a:ea typeface="Irish Grover"/>
              <a:cs typeface="Irish Grover"/>
              <a:sym typeface="Irish Grover"/>
            </a:endParaRPr>
          </a:p>
        </p:txBody>
      </p:sp>
      <p:pic>
        <p:nvPicPr>
          <p:cNvPr id="125" name="Google Shape;125;p21"/>
          <p:cNvPicPr preferRelativeResize="0"/>
          <p:nvPr/>
        </p:nvPicPr>
        <p:blipFill>
          <a:blip r:embed="rId3">
            <a:alphaModFix/>
          </a:blip>
          <a:stretch>
            <a:fillRect/>
          </a:stretch>
        </p:blipFill>
        <p:spPr>
          <a:xfrm>
            <a:off x="154700" y="1864000"/>
            <a:ext cx="3577800" cy="2466900"/>
          </a:xfrm>
          <a:prstGeom prst="roundRect">
            <a:avLst>
              <a:gd fmla="val 16667" name="adj"/>
            </a:avLst>
          </a:prstGeom>
          <a:noFill/>
          <a:ln>
            <a:noFill/>
          </a:ln>
        </p:spPr>
      </p:pic>
      <p:pic>
        <p:nvPicPr>
          <p:cNvPr id="126" name="Google Shape;126;p21" title="Untitled drawing.png"/>
          <p:cNvPicPr preferRelativeResize="0"/>
          <p:nvPr/>
        </p:nvPicPr>
        <p:blipFill>
          <a:blip r:embed="rId4">
            <a:alphaModFix/>
          </a:blip>
          <a:stretch>
            <a:fillRect/>
          </a:stretch>
        </p:blipFill>
        <p:spPr>
          <a:xfrm>
            <a:off x="3884900" y="1515775"/>
            <a:ext cx="4633766" cy="34753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